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Sembaloo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Online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-сервис </a:t>
            </a:r>
            <a:r>
              <a:rPr lang="ru-RU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Symbaloo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позволяет пользователям сети хранить ссылки на сайты в одном месте, в Интернете. И эти ссылки будут нам доступны везде, где есть доступ к Интернету! 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6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11"/>
            <a:ext cx="8610352" cy="68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59168" cy="60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Сним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6" r="6139" b="4680"/>
          <a:stretch/>
        </p:blipFill>
        <p:spPr bwMode="auto">
          <a:xfrm>
            <a:off x="251519" y="7150"/>
            <a:ext cx="8590585" cy="67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6" y="-31213"/>
            <a:ext cx="8568952" cy="68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9" y="-18500"/>
            <a:ext cx="7369814" cy="68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embaloo</a:t>
            </a:r>
            <a:endParaRPr lang="ru-RU" dirty="0"/>
          </a:p>
        </p:txBody>
      </p:sp>
      <p:pic>
        <p:nvPicPr>
          <p:cNvPr id="1026" name="Picture 2" descr="C:\Users\1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096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dirty="0" err="1" smtClean="0"/>
              <a:t>Simpoll</a:t>
            </a:r>
            <a:endParaRPr lang="ru-RU" dirty="0"/>
          </a:p>
        </p:txBody>
      </p:sp>
      <p:pic>
        <p:nvPicPr>
          <p:cNvPr id="2050" name="Picture 2" descr="C:\Users\1\Desktop\Сним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r="8475" b="6331"/>
          <a:stretch/>
        </p:blipFill>
        <p:spPr bwMode="auto">
          <a:xfrm>
            <a:off x="14802" y="1628800"/>
            <a:ext cx="91468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Сним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4581" r="8018" b="21779"/>
          <a:stretch/>
        </p:blipFill>
        <p:spPr bwMode="auto">
          <a:xfrm>
            <a:off x="142521" y="1916832"/>
            <a:ext cx="8978790" cy="34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909452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50398" cy="497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" y="1196752"/>
            <a:ext cx="912431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204920" cy="48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" y="22928"/>
            <a:ext cx="9134815" cy="614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</TotalTime>
  <Words>33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Sembaloo</vt:lpstr>
      <vt:lpstr>Sembaloo</vt:lpstr>
      <vt:lpstr>Simpoll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2020-11-01T06:49:41Z</dcterms:created>
  <dcterms:modified xsi:type="dcterms:W3CDTF">2020-11-09T12:41:43Z</dcterms:modified>
</cp:coreProperties>
</file>