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0E928-99A1-4280-937B-065E5019A5B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D78E12-5B3D-4335-8A6C-FCF680CAAB79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платформа «</a:t>
          </a:r>
          <a:r>
            <a:rPr lang="ru-RU" dirty="0" err="1" smtClean="0">
              <a:solidFill>
                <a:schemeClr val="tx1"/>
              </a:solidFill>
            </a:rPr>
            <a:t>Сделам</a:t>
          </a:r>
          <a:r>
            <a:rPr lang="ru-RU" dirty="0" smtClean="0">
              <a:solidFill>
                <a:schemeClr val="tx1"/>
              </a:solidFill>
            </a:rPr>
            <a:t> вместе!»</a:t>
          </a:r>
          <a:r>
            <a:rPr lang="en-US" dirty="0" smtClean="0">
              <a:solidFill>
                <a:schemeClr val="tx1"/>
              </a:solidFill>
            </a:rPr>
            <a:t> https://doit-together.ru</a:t>
          </a:r>
          <a:endParaRPr lang="ru-RU" dirty="0">
            <a:solidFill>
              <a:schemeClr val="tx1"/>
            </a:solidFill>
          </a:endParaRPr>
        </a:p>
      </dgm:t>
    </dgm:pt>
    <dgm:pt modelId="{75DC421F-14E8-4318-A180-B59287D6D431}" type="parTrans" cxnId="{75893A26-7C3E-4DE0-A8C4-2E893F590E71}">
      <dgm:prSet/>
      <dgm:spPr/>
      <dgm:t>
        <a:bodyPr/>
        <a:lstStyle/>
        <a:p>
          <a:endParaRPr lang="ru-RU"/>
        </a:p>
      </dgm:t>
    </dgm:pt>
    <dgm:pt modelId="{C84D4C88-D3C0-4543-BD90-4C40AF4BAED7}" type="sibTrans" cxnId="{75893A26-7C3E-4DE0-A8C4-2E893F590E71}">
      <dgm:prSet/>
      <dgm:spPr/>
      <dgm:t>
        <a:bodyPr/>
        <a:lstStyle/>
        <a:p>
          <a:endParaRPr lang="ru-RU"/>
        </a:p>
      </dgm:t>
    </dgm:pt>
    <dgm:pt modelId="{CEA31D1B-93B6-4B6C-AEDF-7A133696A3D6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проект «Мир возможностей»</a:t>
          </a:r>
          <a:endParaRPr lang="ru-RU" dirty="0">
            <a:solidFill>
              <a:schemeClr val="tx1"/>
            </a:solidFill>
          </a:endParaRPr>
        </a:p>
      </dgm:t>
    </dgm:pt>
    <dgm:pt modelId="{69D3DE43-8CA2-47A8-AF7E-F68A2FED8A31}" type="parTrans" cxnId="{91184E36-B9FD-4A29-AD87-894F90A2ACA7}">
      <dgm:prSet/>
      <dgm:spPr/>
      <dgm:t>
        <a:bodyPr/>
        <a:lstStyle/>
        <a:p>
          <a:endParaRPr lang="ru-RU"/>
        </a:p>
      </dgm:t>
    </dgm:pt>
    <dgm:pt modelId="{7CC481A1-A7D4-4FBD-AF8C-5A21488C5E87}" type="sibTrans" cxnId="{91184E36-B9FD-4A29-AD87-894F90A2ACA7}">
      <dgm:prSet/>
      <dgm:spPr/>
      <dgm:t>
        <a:bodyPr/>
        <a:lstStyle/>
        <a:p>
          <a:endParaRPr lang="ru-RU"/>
        </a:p>
      </dgm:t>
    </dgm:pt>
    <dgm:pt modelId="{D4B2A9B4-2EC1-4B29-A714-C442AD1BD2F2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25EE6BD-7149-4EB0-8C0B-63062C1D3290}" type="parTrans" cxnId="{54AA9F42-B59E-429E-954F-A8D40B7AAEEC}">
      <dgm:prSet/>
      <dgm:spPr/>
      <dgm:t>
        <a:bodyPr/>
        <a:lstStyle/>
        <a:p>
          <a:endParaRPr lang="ru-RU"/>
        </a:p>
      </dgm:t>
    </dgm:pt>
    <dgm:pt modelId="{0D3CE401-52C4-478D-BCE5-0E254D85E339}" type="sibTrans" cxnId="{54AA9F42-B59E-429E-954F-A8D40B7AAEEC}">
      <dgm:prSet/>
      <dgm:spPr/>
      <dgm:t>
        <a:bodyPr/>
        <a:lstStyle/>
        <a:p>
          <a:endParaRPr lang="ru-RU"/>
        </a:p>
      </dgm:t>
    </dgm:pt>
    <dgm:pt modelId="{4B2353E0-2EE7-4CAE-A19C-54548F78EC7F}" type="pres">
      <dgm:prSet presAssocID="{9500E928-99A1-4280-937B-065E5019A5B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652C6-DF0A-47EE-8F2A-FC295FFA59EB}" type="pres">
      <dgm:prSet presAssocID="{9500E928-99A1-4280-937B-065E5019A5B3}" presName="dummyMaxCanvas" presStyleCnt="0">
        <dgm:presLayoutVars/>
      </dgm:prSet>
      <dgm:spPr/>
    </dgm:pt>
    <dgm:pt modelId="{7D9EAF85-62B8-4E96-A0B9-E99E77C00D44}" type="pres">
      <dgm:prSet presAssocID="{9500E928-99A1-4280-937B-065E5019A5B3}" presName="ThreeNodes_1" presStyleLbl="node1" presStyleIdx="0" presStyleCnt="3" custScaleY="60720" custLinFactNeighborX="1106" custLinFactNeighborY="-18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08176-DAA8-43FD-B003-1809CAAA0C93}" type="pres">
      <dgm:prSet presAssocID="{9500E928-99A1-4280-937B-065E5019A5B3}" presName="ThreeNodes_2" presStyleLbl="node1" presStyleIdx="1" presStyleCnt="3" custScaleY="46529" custLinFactNeighborX="-92" custLinFactNeighborY="-14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093E6-F5B1-419A-94A6-4EFC825202A5}" type="pres">
      <dgm:prSet presAssocID="{9500E928-99A1-4280-937B-065E5019A5B3}" presName="ThreeNodes_3" presStyleLbl="node1" presStyleIdx="2" presStyleCnt="3" custScaleY="143425" custLinFactNeighborY="16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53E99-2A36-451F-B5A3-478F9BC51D95}" type="pres">
      <dgm:prSet presAssocID="{9500E928-99A1-4280-937B-065E5019A5B3}" presName="ThreeConn_1-2" presStyleLbl="fgAccFollowNode1" presStyleIdx="0" presStyleCnt="2" custLinFactNeighborX="-6215" custLinFactNeighborY="-14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11E4C-99B3-496A-B4BB-6CA229D6DD0F}" type="pres">
      <dgm:prSet presAssocID="{9500E928-99A1-4280-937B-065E5019A5B3}" presName="ThreeConn_2-3" presStyleLbl="fgAccFollowNode1" presStyleIdx="1" presStyleCnt="2" custScaleY="77232" custLinFactNeighborX="-7431" custLinFactNeighborY="-56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F389A-880B-407B-8823-34F71C206075}" type="pres">
      <dgm:prSet presAssocID="{9500E928-99A1-4280-937B-065E5019A5B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7D478-E79E-4DB5-9F85-10E7497129C4}" type="pres">
      <dgm:prSet presAssocID="{9500E928-99A1-4280-937B-065E5019A5B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5918B-BAC4-4DBB-AD08-C6CED41C3AAF}" type="pres">
      <dgm:prSet presAssocID="{9500E928-99A1-4280-937B-065E5019A5B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84E36-B9FD-4A29-AD87-894F90A2ACA7}" srcId="{9500E928-99A1-4280-937B-065E5019A5B3}" destId="{CEA31D1B-93B6-4B6C-AEDF-7A133696A3D6}" srcOrd="1" destOrd="0" parTransId="{69D3DE43-8CA2-47A8-AF7E-F68A2FED8A31}" sibTransId="{7CC481A1-A7D4-4FBD-AF8C-5A21488C5E87}"/>
    <dgm:cxn modelId="{C4959773-7291-4E96-9E43-A1FF31AB7507}" type="presOf" srcId="{7CC481A1-A7D4-4FBD-AF8C-5A21488C5E87}" destId="{68611E4C-99B3-496A-B4BB-6CA229D6DD0F}" srcOrd="0" destOrd="0" presId="urn:microsoft.com/office/officeart/2005/8/layout/vProcess5"/>
    <dgm:cxn modelId="{A590B9E1-744A-4E23-B532-E32DF483EB05}" type="presOf" srcId="{D4B2A9B4-2EC1-4B29-A714-C442AD1BD2F2}" destId="{5555918B-BAC4-4DBB-AD08-C6CED41C3AAF}" srcOrd="1" destOrd="0" presId="urn:microsoft.com/office/officeart/2005/8/layout/vProcess5"/>
    <dgm:cxn modelId="{CFBDA669-59BA-4DD4-906A-9456E1EBF81A}" type="presOf" srcId="{31D78E12-5B3D-4335-8A6C-FCF680CAAB79}" destId="{F9DF389A-880B-407B-8823-34F71C206075}" srcOrd="1" destOrd="0" presId="urn:microsoft.com/office/officeart/2005/8/layout/vProcess5"/>
    <dgm:cxn modelId="{2515FFFE-24A3-431A-8219-2C3EF1CE5651}" type="presOf" srcId="{CEA31D1B-93B6-4B6C-AEDF-7A133696A3D6}" destId="{D0F08176-DAA8-43FD-B003-1809CAAA0C93}" srcOrd="0" destOrd="0" presId="urn:microsoft.com/office/officeart/2005/8/layout/vProcess5"/>
    <dgm:cxn modelId="{54AA9F42-B59E-429E-954F-A8D40B7AAEEC}" srcId="{9500E928-99A1-4280-937B-065E5019A5B3}" destId="{D4B2A9B4-2EC1-4B29-A714-C442AD1BD2F2}" srcOrd="2" destOrd="0" parTransId="{025EE6BD-7149-4EB0-8C0B-63062C1D3290}" sibTransId="{0D3CE401-52C4-478D-BCE5-0E254D85E339}"/>
    <dgm:cxn modelId="{A21EB1AC-0BEA-4F4A-85D7-67B8A298F7ED}" type="presOf" srcId="{9500E928-99A1-4280-937B-065E5019A5B3}" destId="{4B2353E0-2EE7-4CAE-A19C-54548F78EC7F}" srcOrd="0" destOrd="0" presId="urn:microsoft.com/office/officeart/2005/8/layout/vProcess5"/>
    <dgm:cxn modelId="{B145CDC8-C677-4466-B3D5-443A8BFE8E9A}" type="presOf" srcId="{CEA31D1B-93B6-4B6C-AEDF-7A133696A3D6}" destId="{2B87D478-E79E-4DB5-9F85-10E7497129C4}" srcOrd="1" destOrd="0" presId="urn:microsoft.com/office/officeart/2005/8/layout/vProcess5"/>
    <dgm:cxn modelId="{F5B32CC5-F027-49C3-A735-30CA613252DE}" type="presOf" srcId="{31D78E12-5B3D-4335-8A6C-FCF680CAAB79}" destId="{7D9EAF85-62B8-4E96-A0B9-E99E77C00D44}" srcOrd="0" destOrd="0" presId="urn:microsoft.com/office/officeart/2005/8/layout/vProcess5"/>
    <dgm:cxn modelId="{2127CABB-4785-43C4-8DBC-D08FF6C518B1}" type="presOf" srcId="{D4B2A9B4-2EC1-4B29-A714-C442AD1BD2F2}" destId="{591093E6-F5B1-419A-94A6-4EFC825202A5}" srcOrd="0" destOrd="0" presId="urn:microsoft.com/office/officeart/2005/8/layout/vProcess5"/>
    <dgm:cxn modelId="{75893A26-7C3E-4DE0-A8C4-2E893F590E71}" srcId="{9500E928-99A1-4280-937B-065E5019A5B3}" destId="{31D78E12-5B3D-4335-8A6C-FCF680CAAB79}" srcOrd="0" destOrd="0" parTransId="{75DC421F-14E8-4318-A180-B59287D6D431}" sibTransId="{C84D4C88-D3C0-4543-BD90-4C40AF4BAED7}"/>
    <dgm:cxn modelId="{8173153C-77C7-4C43-A749-22C45187AFB7}" type="presOf" srcId="{C84D4C88-D3C0-4543-BD90-4C40AF4BAED7}" destId="{91D53E99-2A36-451F-B5A3-478F9BC51D95}" srcOrd="0" destOrd="0" presId="urn:microsoft.com/office/officeart/2005/8/layout/vProcess5"/>
    <dgm:cxn modelId="{7A3EE490-E21F-424E-82D8-66EA5E85FD5F}" type="presParOf" srcId="{4B2353E0-2EE7-4CAE-A19C-54548F78EC7F}" destId="{DEA652C6-DF0A-47EE-8F2A-FC295FFA59EB}" srcOrd="0" destOrd="0" presId="urn:microsoft.com/office/officeart/2005/8/layout/vProcess5"/>
    <dgm:cxn modelId="{7AF5ADBA-9B2A-4BB0-AECF-160ECAA6D309}" type="presParOf" srcId="{4B2353E0-2EE7-4CAE-A19C-54548F78EC7F}" destId="{7D9EAF85-62B8-4E96-A0B9-E99E77C00D44}" srcOrd="1" destOrd="0" presId="urn:microsoft.com/office/officeart/2005/8/layout/vProcess5"/>
    <dgm:cxn modelId="{AB437E26-91A9-441C-9D66-35113585BE68}" type="presParOf" srcId="{4B2353E0-2EE7-4CAE-A19C-54548F78EC7F}" destId="{D0F08176-DAA8-43FD-B003-1809CAAA0C93}" srcOrd="2" destOrd="0" presId="urn:microsoft.com/office/officeart/2005/8/layout/vProcess5"/>
    <dgm:cxn modelId="{815F1DE9-2C9B-46F8-8208-0A6DDA5E6821}" type="presParOf" srcId="{4B2353E0-2EE7-4CAE-A19C-54548F78EC7F}" destId="{591093E6-F5B1-419A-94A6-4EFC825202A5}" srcOrd="3" destOrd="0" presId="urn:microsoft.com/office/officeart/2005/8/layout/vProcess5"/>
    <dgm:cxn modelId="{BF14B3B7-D8F4-41CC-AC2A-6D0F5A2913DC}" type="presParOf" srcId="{4B2353E0-2EE7-4CAE-A19C-54548F78EC7F}" destId="{91D53E99-2A36-451F-B5A3-478F9BC51D95}" srcOrd="4" destOrd="0" presId="urn:microsoft.com/office/officeart/2005/8/layout/vProcess5"/>
    <dgm:cxn modelId="{20531C6D-4525-4799-8E38-292EC7135733}" type="presParOf" srcId="{4B2353E0-2EE7-4CAE-A19C-54548F78EC7F}" destId="{68611E4C-99B3-496A-B4BB-6CA229D6DD0F}" srcOrd="5" destOrd="0" presId="urn:microsoft.com/office/officeart/2005/8/layout/vProcess5"/>
    <dgm:cxn modelId="{97112820-E994-43E4-A627-9B12EDC3083C}" type="presParOf" srcId="{4B2353E0-2EE7-4CAE-A19C-54548F78EC7F}" destId="{F9DF389A-880B-407B-8823-34F71C206075}" srcOrd="6" destOrd="0" presId="urn:microsoft.com/office/officeart/2005/8/layout/vProcess5"/>
    <dgm:cxn modelId="{A6914A1D-8E55-4ABB-A671-88EF4244808D}" type="presParOf" srcId="{4B2353E0-2EE7-4CAE-A19C-54548F78EC7F}" destId="{2B87D478-E79E-4DB5-9F85-10E7497129C4}" srcOrd="7" destOrd="0" presId="urn:microsoft.com/office/officeart/2005/8/layout/vProcess5"/>
    <dgm:cxn modelId="{7C261F27-8A81-45D7-A19C-E34F9BC38FD1}" type="presParOf" srcId="{4B2353E0-2EE7-4CAE-A19C-54548F78EC7F}" destId="{5555918B-BAC4-4DBB-AD08-C6CED41C3AA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76856-9072-4DDB-8059-787F2C515E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F55A855-9E6E-43BA-B7D8-BC9C249BE4EE}">
      <dgm:prSet phldrT="[Текст]"/>
      <dgm:spPr/>
      <dgm:t>
        <a:bodyPr/>
        <a:lstStyle/>
        <a:p>
          <a:r>
            <a:rPr lang="ru-RU" dirty="0" smtClean="0"/>
            <a:t>Исследование на тему «Герои среди нас»</a:t>
          </a:r>
          <a:endParaRPr lang="ru-RU" dirty="0"/>
        </a:p>
      </dgm:t>
    </dgm:pt>
    <dgm:pt modelId="{BA138DDB-5D1E-462B-9D8F-9CB979BD712C}" type="parTrans" cxnId="{2D068501-15A9-4A73-9AB1-3D8BB19BEC5A}">
      <dgm:prSet/>
      <dgm:spPr/>
      <dgm:t>
        <a:bodyPr/>
        <a:lstStyle/>
        <a:p>
          <a:endParaRPr lang="ru-RU"/>
        </a:p>
      </dgm:t>
    </dgm:pt>
    <dgm:pt modelId="{FBA14C83-631E-48AB-A52C-5AB168FC7578}" type="sibTrans" cxnId="{2D068501-15A9-4A73-9AB1-3D8BB19BEC5A}">
      <dgm:prSet/>
      <dgm:spPr/>
      <dgm:t>
        <a:bodyPr/>
        <a:lstStyle/>
        <a:p>
          <a:endParaRPr lang="ru-RU"/>
        </a:p>
      </dgm:t>
    </dgm:pt>
    <dgm:pt modelId="{D2FECBFC-E293-4089-B6B1-65791BA19A62}">
      <dgm:prSet phldrT="[Текст]"/>
      <dgm:spPr/>
      <dgm:t>
        <a:bodyPr/>
        <a:lstStyle/>
        <a:p>
          <a:r>
            <a:rPr lang="ru-RU" dirty="0" smtClean="0"/>
            <a:t>«Уроки героизма»</a:t>
          </a:r>
          <a:endParaRPr lang="ru-RU" dirty="0"/>
        </a:p>
      </dgm:t>
    </dgm:pt>
    <dgm:pt modelId="{3189FD53-8DF8-492F-910A-9F3EC1D68E59}" type="parTrans" cxnId="{2D8CDE9F-9402-416C-88B4-F73984A9216F}">
      <dgm:prSet/>
      <dgm:spPr/>
      <dgm:t>
        <a:bodyPr/>
        <a:lstStyle/>
        <a:p>
          <a:endParaRPr lang="ru-RU"/>
        </a:p>
      </dgm:t>
    </dgm:pt>
    <dgm:pt modelId="{4BCC7ED4-D114-4A98-A90A-3A373BEAC323}" type="sibTrans" cxnId="{2D8CDE9F-9402-416C-88B4-F73984A9216F}">
      <dgm:prSet/>
      <dgm:spPr/>
      <dgm:t>
        <a:bodyPr/>
        <a:lstStyle/>
        <a:p>
          <a:endParaRPr lang="ru-RU"/>
        </a:p>
      </dgm:t>
    </dgm:pt>
    <dgm:pt modelId="{5CD14302-CF27-4191-9C94-5CCD544D2E0C}">
      <dgm:prSet phldrT="[Текст]"/>
      <dgm:spPr/>
      <dgm:t>
        <a:bodyPr/>
        <a:lstStyle/>
        <a:p>
          <a:r>
            <a:rPr lang="ru-RU" dirty="0" smtClean="0"/>
            <a:t>Видеоотчет</a:t>
          </a:r>
          <a:endParaRPr lang="ru-RU" dirty="0"/>
        </a:p>
      </dgm:t>
    </dgm:pt>
    <dgm:pt modelId="{BE42462A-F3C6-45DE-A73E-6D64D4EF4C31}" type="parTrans" cxnId="{25DFE881-6667-4C03-9CC6-7DBC54EB7120}">
      <dgm:prSet/>
      <dgm:spPr/>
      <dgm:t>
        <a:bodyPr/>
        <a:lstStyle/>
        <a:p>
          <a:endParaRPr lang="ru-RU"/>
        </a:p>
      </dgm:t>
    </dgm:pt>
    <dgm:pt modelId="{271FF589-5470-4CF6-A2D2-DE3624A5EE05}" type="sibTrans" cxnId="{25DFE881-6667-4C03-9CC6-7DBC54EB7120}">
      <dgm:prSet/>
      <dgm:spPr/>
      <dgm:t>
        <a:bodyPr/>
        <a:lstStyle/>
        <a:p>
          <a:endParaRPr lang="ru-RU"/>
        </a:p>
      </dgm:t>
    </dgm:pt>
    <dgm:pt modelId="{536D7099-3930-410D-BAD4-7AA6643AB8E8}" type="pres">
      <dgm:prSet presAssocID="{AC976856-9072-4DDB-8059-787F2C515E7A}" presName="Name0" presStyleCnt="0">
        <dgm:presLayoutVars>
          <dgm:dir/>
          <dgm:resizeHandles val="exact"/>
        </dgm:presLayoutVars>
      </dgm:prSet>
      <dgm:spPr/>
    </dgm:pt>
    <dgm:pt modelId="{51A84F39-7DAD-4944-94B8-BF83D0B9AD0A}" type="pres">
      <dgm:prSet presAssocID="{6F55A855-9E6E-43BA-B7D8-BC9C249BE4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19C5D-0F3C-416B-BE06-B11BE64D7EB1}" type="pres">
      <dgm:prSet presAssocID="{FBA14C83-631E-48AB-A52C-5AB168FC757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C48DC37-3037-4356-BF1D-43E4061C1D18}" type="pres">
      <dgm:prSet presAssocID="{FBA14C83-631E-48AB-A52C-5AB168FC757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4FC0130-C5D6-4E40-9A52-06D86FE680CF}" type="pres">
      <dgm:prSet presAssocID="{D2FECBFC-E293-4089-B6B1-65791BA19A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59F1B-E049-44AD-8618-94FEA5D4D424}" type="pres">
      <dgm:prSet presAssocID="{4BCC7ED4-D114-4A98-A90A-3A373BEAC32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5F5B201-BD65-45FE-B0E4-8B53F557D1E4}" type="pres">
      <dgm:prSet presAssocID="{4BCC7ED4-D114-4A98-A90A-3A373BEAC32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50919EE-F9A8-4E02-8DA7-11E8F4DCEF6E}" type="pres">
      <dgm:prSet presAssocID="{5CD14302-CF27-4191-9C94-5CCD544D2E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068501-15A9-4A73-9AB1-3D8BB19BEC5A}" srcId="{AC976856-9072-4DDB-8059-787F2C515E7A}" destId="{6F55A855-9E6E-43BA-B7D8-BC9C249BE4EE}" srcOrd="0" destOrd="0" parTransId="{BA138DDB-5D1E-462B-9D8F-9CB979BD712C}" sibTransId="{FBA14C83-631E-48AB-A52C-5AB168FC7578}"/>
    <dgm:cxn modelId="{2D8CDE9F-9402-416C-88B4-F73984A9216F}" srcId="{AC976856-9072-4DDB-8059-787F2C515E7A}" destId="{D2FECBFC-E293-4089-B6B1-65791BA19A62}" srcOrd="1" destOrd="0" parTransId="{3189FD53-8DF8-492F-910A-9F3EC1D68E59}" sibTransId="{4BCC7ED4-D114-4A98-A90A-3A373BEAC323}"/>
    <dgm:cxn modelId="{25DFE881-6667-4C03-9CC6-7DBC54EB7120}" srcId="{AC976856-9072-4DDB-8059-787F2C515E7A}" destId="{5CD14302-CF27-4191-9C94-5CCD544D2E0C}" srcOrd="2" destOrd="0" parTransId="{BE42462A-F3C6-45DE-A73E-6D64D4EF4C31}" sibTransId="{271FF589-5470-4CF6-A2D2-DE3624A5EE05}"/>
    <dgm:cxn modelId="{25794831-C0DB-4094-855E-C00A8FFD99B7}" type="presOf" srcId="{FBA14C83-631E-48AB-A52C-5AB168FC7578}" destId="{79A19C5D-0F3C-416B-BE06-B11BE64D7EB1}" srcOrd="0" destOrd="0" presId="urn:microsoft.com/office/officeart/2005/8/layout/process1"/>
    <dgm:cxn modelId="{BEEC57C8-75C8-4E84-8596-1D4ADFA47E16}" type="presOf" srcId="{6F55A855-9E6E-43BA-B7D8-BC9C249BE4EE}" destId="{51A84F39-7DAD-4944-94B8-BF83D0B9AD0A}" srcOrd="0" destOrd="0" presId="urn:microsoft.com/office/officeart/2005/8/layout/process1"/>
    <dgm:cxn modelId="{58A6F08F-9C7D-419B-8CB7-2EA033CA10B6}" type="presOf" srcId="{D2FECBFC-E293-4089-B6B1-65791BA19A62}" destId="{A4FC0130-C5D6-4E40-9A52-06D86FE680CF}" srcOrd="0" destOrd="0" presId="urn:microsoft.com/office/officeart/2005/8/layout/process1"/>
    <dgm:cxn modelId="{66581F6D-C39E-42C2-BC2B-67C826DBB600}" type="presOf" srcId="{5CD14302-CF27-4191-9C94-5CCD544D2E0C}" destId="{650919EE-F9A8-4E02-8DA7-11E8F4DCEF6E}" srcOrd="0" destOrd="0" presId="urn:microsoft.com/office/officeart/2005/8/layout/process1"/>
    <dgm:cxn modelId="{F3997578-3354-4229-B194-8ACBEEFBE87F}" type="presOf" srcId="{FBA14C83-631E-48AB-A52C-5AB168FC7578}" destId="{9C48DC37-3037-4356-BF1D-43E4061C1D18}" srcOrd="1" destOrd="0" presId="urn:microsoft.com/office/officeart/2005/8/layout/process1"/>
    <dgm:cxn modelId="{AC2CF7E3-23CD-4182-B4CF-BE8F30E2EDD8}" type="presOf" srcId="{4BCC7ED4-D114-4A98-A90A-3A373BEAC323}" destId="{98A59F1B-E049-44AD-8618-94FEA5D4D424}" srcOrd="0" destOrd="0" presId="urn:microsoft.com/office/officeart/2005/8/layout/process1"/>
    <dgm:cxn modelId="{1A57B3D6-CD98-4B26-87E9-D299008FA589}" type="presOf" srcId="{AC976856-9072-4DDB-8059-787F2C515E7A}" destId="{536D7099-3930-410D-BAD4-7AA6643AB8E8}" srcOrd="0" destOrd="0" presId="urn:microsoft.com/office/officeart/2005/8/layout/process1"/>
    <dgm:cxn modelId="{3E94A896-0B2D-44F7-B1E4-A2D4A0BE0CE1}" type="presOf" srcId="{4BCC7ED4-D114-4A98-A90A-3A373BEAC323}" destId="{95F5B201-BD65-45FE-B0E4-8B53F557D1E4}" srcOrd="1" destOrd="0" presId="urn:microsoft.com/office/officeart/2005/8/layout/process1"/>
    <dgm:cxn modelId="{C7766A4E-ABCD-4177-89E1-D90811F62F44}" type="presParOf" srcId="{536D7099-3930-410D-BAD4-7AA6643AB8E8}" destId="{51A84F39-7DAD-4944-94B8-BF83D0B9AD0A}" srcOrd="0" destOrd="0" presId="urn:microsoft.com/office/officeart/2005/8/layout/process1"/>
    <dgm:cxn modelId="{975E266A-DE62-4151-A45D-2482E158771C}" type="presParOf" srcId="{536D7099-3930-410D-BAD4-7AA6643AB8E8}" destId="{79A19C5D-0F3C-416B-BE06-B11BE64D7EB1}" srcOrd="1" destOrd="0" presId="urn:microsoft.com/office/officeart/2005/8/layout/process1"/>
    <dgm:cxn modelId="{C81D4941-0CD1-48C9-A4AA-5A01E2BDDC83}" type="presParOf" srcId="{79A19C5D-0F3C-416B-BE06-B11BE64D7EB1}" destId="{9C48DC37-3037-4356-BF1D-43E4061C1D18}" srcOrd="0" destOrd="0" presId="urn:microsoft.com/office/officeart/2005/8/layout/process1"/>
    <dgm:cxn modelId="{88EE2825-8DBB-4EB5-B69E-BD32FEC321E0}" type="presParOf" srcId="{536D7099-3930-410D-BAD4-7AA6643AB8E8}" destId="{A4FC0130-C5D6-4E40-9A52-06D86FE680CF}" srcOrd="2" destOrd="0" presId="urn:microsoft.com/office/officeart/2005/8/layout/process1"/>
    <dgm:cxn modelId="{3D735E4B-BFD0-4612-B2BF-E3AA78AA95CA}" type="presParOf" srcId="{536D7099-3930-410D-BAD4-7AA6643AB8E8}" destId="{98A59F1B-E049-44AD-8618-94FEA5D4D424}" srcOrd="3" destOrd="0" presId="urn:microsoft.com/office/officeart/2005/8/layout/process1"/>
    <dgm:cxn modelId="{99B695E7-10A0-4578-AAF7-211A00A64E1A}" type="presParOf" srcId="{98A59F1B-E049-44AD-8618-94FEA5D4D424}" destId="{95F5B201-BD65-45FE-B0E4-8B53F557D1E4}" srcOrd="0" destOrd="0" presId="urn:microsoft.com/office/officeart/2005/8/layout/process1"/>
    <dgm:cxn modelId="{FF847CEA-01CF-40F1-8BF6-4C8B4C84EF09}" type="presParOf" srcId="{536D7099-3930-410D-BAD4-7AA6643AB8E8}" destId="{650919EE-F9A8-4E02-8DA7-11E8F4DCEF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EAF85-62B8-4E96-A0B9-E99E77C00D44}">
      <dsp:nvSpPr>
        <dsp:cNvPr id="0" name=""/>
        <dsp:cNvSpPr/>
      </dsp:nvSpPr>
      <dsp:spPr>
        <a:xfrm>
          <a:off x="105552" y="0"/>
          <a:ext cx="9543610" cy="1215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платформа «</a:t>
          </a:r>
          <a:r>
            <a:rPr lang="ru-RU" sz="3400" kern="1200" dirty="0" err="1" smtClean="0">
              <a:solidFill>
                <a:schemeClr val="tx1"/>
              </a:solidFill>
            </a:rPr>
            <a:t>Сделам</a:t>
          </a:r>
          <a:r>
            <a:rPr lang="ru-RU" sz="3400" kern="1200" dirty="0" smtClean="0">
              <a:solidFill>
                <a:schemeClr val="tx1"/>
              </a:solidFill>
            </a:rPr>
            <a:t> вместе!»</a:t>
          </a:r>
          <a:r>
            <a:rPr lang="en-US" sz="3400" kern="1200" dirty="0" smtClean="0">
              <a:solidFill>
                <a:schemeClr val="tx1"/>
              </a:solidFill>
            </a:rPr>
            <a:t> https://doit-together.ru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141163" y="35611"/>
        <a:ext cx="7428939" cy="1144635"/>
      </dsp:txXfrm>
    </dsp:sp>
    <dsp:sp modelId="{D0F08176-DAA8-43FD-B003-1809CAAA0C93}">
      <dsp:nvSpPr>
        <dsp:cNvPr id="0" name=""/>
        <dsp:cNvSpPr/>
      </dsp:nvSpPr>
      <dsp:spPr>
        <a:xfrm>
          <a:off x="833303" y="2370999"/>
          <a:ext cx="9543610" cy="93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проект «Мир возможностей»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860591" y="2398287"/>
        <a:ext cx="7345391" cy="877120"/>
      </dsp:txXfrm>
    </dsp:sp>
    <dsp:sp modelId="{591093E6-F5B1-419A-94A6-4EFC825202A5}">
      <dsp:nvSpPr>
        <dsp:cNvPr id="0" name=""/>
        <dsp:cNvSpPr/>
      </dsp:nvSpPr>
      <dsp:spPr>
        <a:xfrm>
          <a:off x="1684166" y="4020109"/>
          <a:ext cx="9543610" cy="28719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768282" y="4104225"/>
        <a:ext cx="7231735" cy="2703709"/>
      </dsp:txXfrm>
    </dsp:sp>
    <dsp:sp modelId="{91D53E99-2A36-451F-B5A3-478F9BC51D95}">
      <dsp:nvSpPr>
        <dsp:cNvPr id="0" name=""/>
        <dsp:cNvSpPr/>
      </dsp:nvSpPr>
      <dsp:spPr>
        <a:xfrm>
          <a:off x="8161158" y="1109875"/>
          <a:ext cx="1301559" cy="1301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454009" y="1109875"/>
        <a:ext cx="715857" cy="979423"/>
      </dsp:txXfrm>
    </dsp:sp>
    <dsp:sp modelId="{68611E4C-99B3-496A-B4BB-6CA229D6DD0F}">
      <dsp:nvSpPr>
        <dsp:cNvPr id="0" name=""/>
        <dsp:cNvSpPr/>
      </dsp:nvSpPr>
      <dsp:spPr>
        <a:xfrm>
          <a:off x="8987414" y="3031753"/>
          <a:ext cx="1301559" cy="10052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280265" y="3031753"/>
        <a:ext cx="715857" cy="756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84F39-7DAD-4944-94B8-BF83D0B9AD0A}">
      <dsp:nvSpPr>
        <dsp:cNvPr id="0" name=""/>
        <dsp:cNvSpPr/>
      </dsp:nvSpPr>
      <dsp:spPr>
        <a:xfrm>
          <a:off x="8840" y="1944161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Исследование на тему «Герои среди нас»</a:t>
          </a:r>
          <a:endParaRPr lang="ru-RU" sz="2900" kern="1200" dirty="0"/>
        </a:p>
      </dsp:txBody>
      <dsp:txXfrm>
        <a:off x="55274" y="1990595"/>
        <a:ext cx="2549426" cy="1492508"/>
      </dsp:txXfrm>
    </dsp:sp>
    <dsp:sp modelId="{79A19C5D-0F3C-416B-BE06-B11BE64D7EB1}">
      <dsp:nvSpPr>
        <dsp:cNvPr id="0" name=""/>
        <dsp:cNvSpPr/>
      </dsp:nvSpPr>
      <dsp:spPr>
        <a:xfrm>
          <a:off x="2915364" y="2409205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915364" y="2540263"/>
        <a:ext cx="392116" cy="393173"/>
      </dsp:txXfrm>
    </dsp:sp>
    <dsp:sp modelId="{A4FC0130-C5D6-4E40-9A52-06D86FE680CF}">
      <dsp:nvSpPr>
        <dsp:cNvPr id="0" name=""/>
        <dsp:cNvSpPr/>
      </dsp:nvSpPr>
      <dsp:spPr>
        <a:xfrm>
          <a:off x="3708052" y="1944161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«Уроки героизма»</a:t>
          </a:r>
          <a:endParaRPr lang="ru-RU" sz="2900" kern="1200" dirty="0"/>
        </a:p>
      </dsp:txBody>
      <dsp:txXfrm>
        <a:off x="3754486" y="1990595"/>
        <a:ext cx="2549426" cy="1492508"/>
      </dsp:txXfrm>
    </dsp:sp>
    <dsp:sp modelId="{98A59F1B-E049-44AD-8618-94FEA5D4D424}">
      <dsp:nvSpPr>
        <dsp:cNvPr id="0" name=""/>
        <dsp:cNvSpPr/>
      </dsp:nvSpPr>
      <dsp:spPr>
        <a:xfrm>
          <a:off x="6614576" y="2409205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614576" y="2540263"/>
        <a:ext cx="392116" cy="393173"/>
      </dsp:txXfrm>
    </dsp:sp>
    <dsp:sp modelId="{650919EE-F9A8-4E02-8DA7-11E8F4DCEF6E}">
      <dsp:nvSpPr>
        <dsp:cNvPr id="0" name=""/>
        <dsp:cNvSpPr/>
      </dsp:nvSpPr>
      <dsp:spPr>
        <a:xfrm>
          <a:off x="7407265" y="1944161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Видеоотчет</a:t>
          </a:r>
          <a:endParaRPr lang="ru-RU" sz="2900" kern="1200" dirty="0"/>
        </a:p>
      </dsp:txBody>
      <dsp:txXfrm>
        <a:off x="7453699" y="1990595"/>
        <a:ext cx="2549426" cy="1492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0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2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8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81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6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680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6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00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8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02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3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89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66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0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36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7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E90FC3-6AE1-4D6F-A02A-B75353406E1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BC29DF-9294-4A2E-990D-9775BCA4E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142064"/>
            <a:ext cx="6815669" cy="1515533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spc="0" dirty="0" smtClean="0">
                <a:ln/>
                <a:solidFill>
                  <a:schemeClr val="accent4"/>
                </a:solidFill>
              </a:rPr>
              <a:t>Федеральный мобилизационный проект</a:t>
            </a:r>
            <a:endParaRPr lang="ru-RU" b="1" spc="0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000497"/>
            <a:ext cx="6815669" cy="1320802"/>
          </a:xfrm>
        </p:spPr>
        <p:txBody>
          <a:bodyPr>
            <a:normAutofit fontScale="77500" lnSpcReduction="20000"/>
          </a:bodyPr>
          <a:lstStyle/>
          <a:p>
            <a:r>
              <a:rPr lang="ru-RU" sz="7200" dirty="0" smtClean="0"/>
              <a:t>«Мир возможностей»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250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21681014"/>
              </p:ext>
            </p:extLst>
          </p:nvPr>
        </p:nvGraphicFramePr>
        <p:xfrm>
          <a:off x="465991" y="183334"/>
          <a:ext cx="11227777" cy="667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55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«Герой нашего времени»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Сроки: </a:t>
            </a:r>
            <a:r>
              <a:rPr lang="ru-RU" sz="2800" b="1" dirty="0" smtClean="0"/>
              <a:t>с 25 октября 2022 по 15 июля 2023года</a:t>
            </a:r>
          </a:p>
          <a:p>
            <a:r>
              <a:rPr lang="ru-RU" sz="2800" dirty="0" smtClean="0"/>
              <a:t>Участники: обучающиеся 8-10 классов</a:t>
            </a:r>
          </a:p>
          <a:p>
            <a:r>
              <a:rPr lang="ru-RU" sz="2800" dirty="0" smtClean="0"/>
              <a:t>Цели: патриотическое воспитание детей и молодежи на примерах выдающихся достижений и подвигов соотечественников, сохранение исторической памяти о них, ответственности за настоящее и будущее своей страны.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399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3789"/>
          </a:xfrm>
        </p:spPr>
        <p:txBody>
          <a:bodyPr/>
          <a:lstStyle/>
          <a:p>
            <a:pPr algn="ctr"/>
            <a:r>
              <a:rPr lang="ru-RU" b="1" dirty="0" smtClean="0"/>
              <a:t>Механизм реализации акции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80391"/>
            <a:ext cx="10058400" cy="4818185"/>
          </a:xfrm>
        </p:spPr>
        <p:txBody>
          <a:bodyPr>
            <a:noAutofit/>
          </a:bodyPr>
          <a:lstStyle/>
          <a:p>
            <a:r>
              <a:rPr lang="ru-RU" sz="2400" dirty="0" smtClean="0"/>
              <a:t>- Регистрация организации, координатора и участников на платформе движения «Сделаем вместе!»;</a:t>
            </a:r>
          </a:p>
          <a:p>
            <a:r>
              <a:rPr lang="ru-RU" sz="2400" dirty="0" smtClean="0"/>
              <a:t>- Выполнение 3-х обязательных модулей (заданий) акции;</a:t>
            </a:r>
          </a:p>
          <a:p>
            <a:r>
              <a:rPr lang="ru-RU" sz="2400" dirty="0" smtClean="0"/>
              <a:t>- Предоставление участниками акции в личном кабинете своего портфолио (отчета о проделанной работе) с 15 мая 2023 по 31 мая 2023 г.;</a:t>
            </a:r>
          </a:p>
          <a:p>
            <a:r>
              <a:rPr lang="ru-RU" sz="2400" dirty="0" smtClean="0"/>
              <a:t>- Оценка портфолио региональной конкурсной комиссией с 1 июня 2023 по 15 июня 2023 г.;</a:t>
            </a:r>
          </a:p>
          <a:p>
            <a:r>
              <a:rPr lang="ru-RU" sz="2400" dirty="0" smtClean="0"/>
              <a:t>- Определение федеральных победителей акции с 16 июня 2023 по 15 июля 2023 г.;</a:t>
            </a:r>
          </a:p>
          <a:p>
            <a:r>
              <a:rPr lang="ru-RU" sz="2400" dirty="0" smtClean="0"/>
              <a:t>- Направление победителей акции в МДЦ «Артек»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451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29503"/>
            <a:ext cx="10058400" cy="504705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/>
              <a:t>Обязательные модули акции:</a:t>
            </a: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134208"/>
            <a:ext cx="10058400" cy="507778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Практикоориентированный</a:t>
            </a:r>
            <a:r>
              <a:rPr lang="ru-RU" b="1" dirty="0" smtClean="0"/>
              <a:t> </a:t>
            </a:r>
            <a:r>
              <a:rPr lang="ru-RU" dirty="0" smtClean="0"/>
              <a:t>(проведение исследований на тему «Герои среди нас» в формате презентации):</a:t>
            </a:r>
          </a:p>
          <a:p>
            <a:r>
              <a:rPr lang="ru-RU" dirty="0" smtClean="0"/>
              <a:t>- Герой (обязательно наш современник, совершивший подвиг в 21 веке и земляк)</a:t>
            </a:r>
          </a:p>
          <a:p>
            <a:r>
              <a:rPr lang="ru-RU" dirty="0" smtClean="0"/>
              <a:t>- Его малая Родина – родной регион</a:t>
            </a:r>
          </a:p>
          <a:p>
            <a:r>
              <a:rPr lang="ru-RU" dirty="0" smtClean="0"/>
              <a:t>- Биография и жизненный путь (семья, образование, </a:t>
            </a:r>
            <a:r>
              <a:rPr lang="ru-RU" dirty="0" err="1" smtClean="0"/>
              <a:t>проф.деятельность</a:t>
            </a:r>
            <a:r>
              <a:rPr lang="ru-RU" dirty="0" smtClean="0"/>
              <a:t>, интересы и увлечения)</a:t>
            </a:r>
          </a:p>
          <a:p>
            <a:r>
              <a:rPr lang="ru-RU" dirty="0" smtClean="0"/>
              <a:t>- Достижение/подвиг (что сделал/совершил, при каких обстоятельствах, для чего/кого и ради чего/кого)</a:t>
            </a:r>
          </a:p>
          <a:p>
            <a:r>
              <a:rPr lang="ru-RU" dirty="0" smtClean="0"/>
              <a:t>- Значение достижения/подвига (как и на что повлияло и улучшило, что сохранило, кого  спасло)</a:t>
            </a:r>
          </a:p>
          <a:p>
            <a:r>
              <a:rPr lang="ru-RU" dirty="0" smtClean="0"/>
              <a:t>- Память (если герой погиб), можно использовать «Список памяти»</a:t>
            </a:r>
          </a:p>
          <a:p>
            <a:r>
              <a:rPr lang="ru-RU" dirty="0" smtClean="0"/>
              <a:t>- Чем сейчас занимается (если жив)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81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357" y="703384"/>
            <a:ext cx="10058400" cy="56932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2. Педагогический/наставнический </a:t>
            </a:r>
            <a:r>
              <a:rPr lang="ru-RU" dirty="0" smtClean="0"/>
              <a:t>(организация «Уроков героизма»):</a:t>
            </a:r>
          </a:p>
          <a:p>
            <a:r>
              <a:rPr lang="ru-RU" dirty="0" smtClean="0"/>
              <a:t>- Выступление участников акции на общешкольных мероприятиях</a:t>
            </a:r>
          </a:p>
          <a:p>
            <a:r>
              <a:rPr lang="ru-RU" dirty="0" smtClean="0"/>
              <a:t>- Подготовка интервью с героем и/или встреча с людьми, знакомыми с героем</a:t>
            </a:r>
          </a:p>
          <a:p>
            <a:r>
              <a:rPr lang="ru-RU" dirty="0" smtClean="0"/>
              <a:t>- Подготовка и проведение экскурсии, связанной с жизнью и деятельностью героя</a:t>
            </a:r>
          </a:p>
          <a:p>
            <a:r>
              <a:rPr lang="ru-RU" dirty="0" smtClean="0"/>
              <a:t>- Дебаты – совместное обсуждение и оценка проведенных и посещенных мероприятий в рамках «Урока героизма»</a:t>
            </a:r>
          </a:p>
          <a:p>
            <a:endParaRPr lang="ru-RU" dirty="0"/>
          </a:p>
          <a:p>
            <a:r>
              <a:rPr lang="ru-RU" b="1" dirty="0" smtClean="0"/>
              <a:t>3. Творческий </a:t>
            </a:r>
            <a:r>
              <a:rPr lang="ru-RU" dirty="0" smtClean="0"/>
              <a:t>(мини-видеофильм «Герои среди нас»):</a:t>
            </a:r>
          </a:p>
          <a:p>
            <a:r>
              <a:rPr lang="ru-RU" dirty="0" smtClean="0"/>
              <a:t>- Длительность видеоролика не более 3-х минут</a:t>
            </a:r>
          </a:p>
          <a:p>
            <a:r>
              <a:rPr lang="ru-RU" dirty="0" smtClean="0"/>
              <a:t>- Содержание видеоролика должно соответствовать тематике акции</a:t>
            </a:r>
          </a:p>
          <a:p>
            <a:r>
              <a:rPr lang="ru-RU" dirty="0" smtClean="0"/>
              <a:t>- Видеоролик может содержать материалы, полученные в ходе проведения интервью с героем</a:t>
            </a:r>
          </a:p>
          <a:p>
            <a:r>
              <a:rPr lang="ru-RU" dirty="0" smtClean="0"/>
              <a:t>- Видеоролики публикуются на страницах участников акции в социальных сетях и на школьных ресурсах в сети «Интернет»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24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766615"/>
              </p:ext>
            </p:extLst>
          </p:nvPr>
        </p:nvGraphicFramePr>
        <p:xfrm>
          <a:off x="1096963" y="395288"/>
          <a:ext cx="100584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45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«Стая белых журавлей»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23 ноября по 3 декабря 2022 г.</a:t>
            </a:r>
          </a:p>
          <a:p>
            <a:r>
              <a:rPr lang="ru-RU" dirty="0" smtClean="0"/>
              <a:t>Информационное освещение акции в социальных сетях - </a:t>
            </a:r>
            <a:r>
              <a:rPr lang="en-US" dirty="0" smtClean="0"/>
              <a:t>#</a:t>
            </a:r>
            <a:r>
              <a:rPr lang="ru-RU" dirty="0" err="1" smtClean="0"/>
              <a:t>МРЦДобровольчествоКурагинскогорайона</a:t>
            </a:r>
            <a:r>
              <a:rPr lang="ru-RU" dirty="0" smtClean="0"/>
              <a:t>, </a:t>
            </a:r>
            <a:r>
              <a:rPr lang="en-US" dirty="0" smtClean="0"/>
              <a:t>#</a:t>
            </a:r>
            <a:r>
              <a:rPr lang="ru-RU" dirty="0" err="1" smtClean="0"/>
              <a:t>Мыпомогаем_Курагинскийрайон</a:t>
            </a:r>
            <a:r>
              <a:rPr lang="ru-RU" dirty="0" smtClean="0"/>
              <a:t>, </a:t>
            </a:r>
            <a:r>
              <a:rPr lang="en-US" dirty="0" smtClean="0"/>
              <a:t>#</a:t>
            </a:r>
            <a:r>
              <a:rPr lang="ru-RU" dirty="0" err="1" smtClean="0"/>
              <a:t>СтаяБелыхЖуравлей</a:t>
            </a:r>
            <a:endParaRPr lang="ru-RU" dirty="0" smtClean="0"/>
          </a:p>
          <a:p>
            <a:r>
              <a:rPr lang="ru-RU" dirty="0" smtClean="0"/>
              <a:t>Отчет о реализации акции – 3-5 фото, информация о количестве участников.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82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19" y="2930264"/>
            <a:ext cx="4978027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4" y="323283"/>
            <a:ext cx="5687727" cy="3190073"/>
          </a:xfrm>
          <a:prstGeom prst="rect">
            <a:avLst/>
          </a:prstGeom>
        </p:spPr>
      </p:pic>
      <p:pic>
        <p:nvPicPr>
          <p:cNvPr id="1026" name="Picture 2" descr="https://avatars.mds.yandex.net/i?id=bdcbc08a63f1ff286cde065875cfc222_l-4114739-images-thumbs&amp;ref=rim&amp;n=13&amp;w=1080&amp;h=10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35" y="3020291"/>
            <a:ext cx="3366465" cy="32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40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446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Федеральный мобилизационный проект</vt:lpstr>
      <vt:lpstr>Презентация PowerPoint</vt:lpstr>
      <vt:lpstr>Акция «Герой нашего времени»</vt:lpstr>
      <vt:lpstr>Механизм реализации акции</vt:lpstr>
      <vt:lpstr>Обязательные модули акции:</vt:lpstr>
      <vt:lpstr>Презентация PowerPoint</vt:lpstr>
      <vt:lpstr>Презентация PowerPoint</vt:lpstr>
      <vt:lpstr>Акция «Стая белых журавлей»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мобилизационный проект</dc:title>
  <dc:creator>Berezina</dc:creator>
  <cp:lastModifiedBy>Berezina</cp:lastModifiedBy>
  <cp:revision>10</cp:revision>
  <dcterms:created xsi:type="dcterms:W3CDTF">2022-11-24T05:54:43Z</dcterms:created>
  <dcterms:modified xsi:type="dcterms:W3CDTF">2022-11-29T07:38:24Z</dcterms:modified>
</cp:coreProperties>
</file>