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4055-4F63-45F1-9CFD-5684DD44514B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409FC5C-10B8-4E6F-BCC2-2A9A194BC5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4055-4F63-45F1-9CFD-5684DD44514B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FC5C-10B8-4E6F-BCC2-2A9A194BC5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4055-4F63-45F1-9CFD-5684DD44514B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FC5C-10B8-4E6F-BCC2-2A9A194BC5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4055-4F63-45F1-9CFD-5684DD44514B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409FC5C-10B8-4E6F-BCC2-2A9A194BC5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4055-4F63-45F1-9CFD-5684DD44514B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FC5C-10B8-4E6F-BCC2-2A9A194BC50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4055-4F63-45F1-9CFD-5684DD44514B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FC5C-10B8-4E6F-BCC2-2A9A194BC5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4055-4F63-45F1-9CFD-5684DD44514B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409FC5C-10B8-4E6F-BCC2-2A9A194BC50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4055-4F63-45F1-9CFD-5684DD44514B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FC5C-10B8-4E6F-BCC2-2A9A194BC5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4055-4F63-45F1-9CFD-5684DD44514B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FC5C-10B8-4E6F-BCC2-2A9A194BC5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4055-4F63-45F1-9CFD-5684DD44514B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FC5C-10B8-4E6F-BCC2-2A9A194BC5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4055-4F63-45F1-9CFD-5684DD44514B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FC5C-10B8-4E6F-BCC2-2A9A194BC50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82C4055-4F63-45F1-9CFD-5684DD44514B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409FC5C-10B8-4E6F-BCC2-2A9A194BC50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6864" cy="1080120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/>
              <a:t>Баскетбол</a:t>
            </a:r>
            <a:endParaRPr lang="ru-RU" sz="6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68388" y="188640"/>
            <a:ext cx="7416824" cy="1656184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29" y="2099757"/>
            <a:ext cx="7473491" cy="453650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999225" y="1268760"/>
            <a:ext cx="77127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2"/>
                </a:solidFill>
              </a:rPr>
              <a:t>Баскетбол — это игра без остановок, это стук мяча, это скрип кроссовок, это мощь и скорость.</a:t>
            </a:r>
            <a:endParaRPr lang="ru-RU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35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Спасибо за внимание</a:t>
            </a:r>
            <a:endParaRPr lang="ru-RU" sz="48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484784"/>
            <a:ext cx="6912768" cy="4893914"/>
          </a:xfrm>
        </p:spPr>
      </p:pic>
    </p:spTree>
    <p:extLst>
      <p:ext uri="{BB962C8B-B14F-4D97-AF65-F5344CB8AC3E}">
        <p14:creationId xmlns:p14="http://schemas.microsoft.com/office/powerpoint/2010/main" val="312182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216024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 </a:t>
            </a:r>
            <a:r>
              <a:rPr lang="ru-RU" dirty="0" smtClean="0"/>
              <a:t> </a:t>
            </a:r>
            <a:r>
              <a:rPr lang="ru-RU" dirty="0"/>
              <a:t>Цель: обучение детей элементам спортивной игры баскетбол в доступной форме.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420888"/>
            <a:ext cx="8424936" cy="4104456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Задачи: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Укрепление здоровья детей; Умение самостоятельно работать с мячом в игровых упражнениях; Развитие двигательных навыков и умений в процессе обучения детей элементам спортивной игры баскетбол; Развитие психических процессов: восприятия, внимания, памяти, мышления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691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147248" cy="129614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Техника игры в баскетбол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6792"/>
            <a:ext cx="8587680" cy="4523333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Бросок мяча</a:t>
            </a:r>
          </a:p>
          <a:p>
            <a:pPr algn="ctr"/>
            <a:r>
              <a:rPr lang="ru-RU" sz="3600" dirty="0" smtClean="0"/>
              <a:t>Ведение мяча</a:t>
            </a:r>
          </a:p>
          <a:p>
            <a:pPr algn="ctr"/>
            <a:r>
              <a:rPr lang="ru-RU" sz="3600" dirty="0" smtClean="0"/>
              <a:t>Передача мяча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065" y="1556792"/>
            <a:ext cx="2743935" cy="307922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28" y="1201886"/>
            <a:ext cx="2792904" cy="378904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149080"/>
            <a:ext cx="3782543" cy="2604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86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59688" cy="100811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effectLst/>
              </a:rPr>
              <a:t>УПРАЖНЕНИЯ, ПОДГОТАВЛИВАЮЩИЕ К БРОСКУ МЯЧА В КОРЗИНУ 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4162"/>
            <a:ext cx="8740080" cy="497118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Перебрасывание мяча через сетку натянутую выше головы ребенка (произвольным способом). </a:t>
            </a:r>
            <a:endParaRPr lang="ru-RU" dirty="0" smtClean="0"/>
          </a:p>
          <a:p>
            <a:r>
              <a:rPr lang="ru-RU" dirty="0" smtClean="0"/>
              <a:t>Метание </a:t>
            </a:r>
            <a:r>
              <a:rPr lang="ru-RU" dirty="0"/>
              <a:t>мяча в обруч, расположенный на полу, с расстояния 2-2,5 метра, снизу, сверху и из-за головы. </a:t>
            </a:r>
            <a:endParaRPr lang="ru-RU" dirty="0" smtClean="0"/>
          </a:p>
          <a:p>
            <a:r>
              <a:rPr lang="ru-RU" dirty="0" smtClean="0"/>
              <a:t>Удары </a:t>
            </a:r>
            <a:r>
              <a:rPr lang="ru-RU" dirty="0"/>
              <a:t>мячом об пол и броски его в баскетбольный щит. </a:t>
            </a:r>
            <a:endParaRPr lang="ru-RU" dirty="0" smtClean="0"/>
          </a:p>
          <a:p>
            <a:r>
              <a:rPr lang="ru-RU" dirty="0" smtClean="0"/>
              <a:t>Бросок </a:t>
            </a:r>
            <a:r>
              <a:rPr lang="ru-RU" dirty="0"/>
              <a:t>мяча в корзину, бросок мяча в корзину стоящую на полу, удобным для детей </a:t>
            </a:r>
            <a:r>
              <a:rPr lang="ru-RU" dirty="0" smtClean="0"/>
              <a:t>способом.</a:t>
            </a:r>
          </a:p>
          <a:p>
            <a:r>
              <a:rPr lang="ru-RU" dirty="0" smtClean="0"/>
              <a:t>Бросок </a:t>
            </a:r>
            <a:r>
              <a:rPr lang="ru-RU" dirty="0"/>
              <a:t>мяча в корзину после ведения с фиксацией остановки.</a:t>
            </a:r>
          </a:p>
        </p:txBody>
      </p:sp>
    </p:spTree>
    <p:extLst>
      <p:ext uri="{BB962C8B-B14F-4D97-AF65-F5344CB8AC3E}">
        <p14:creationId xmlns:p14="http://schemas.microsoft.com/office/powerpoint/2010/main" val="39252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68072" cy="117876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effectLst/>
              </a:rPr>
              <a:t>ПРИМЕРНЫЕ УПРАЖНЕНИЯ, ПОДГОТАВЛИВАЮЩИЕ К ОБУЧЕНИЮ ТЕХНИКИ ПЕРЕДАЧИ – ЛОВЛИ МЯЧА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47260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Бросание мяча вверх и ловля его одной или двумя руками. </a:t>
            </a:r>
            <a:endParaRPr lang="ru-RU" dirty="0" smtClean="0"/>
          </a:p>
          <a:p>
            <a:r>
              <a:rPr lang="ru-RU" dirty="0" smtClean="0"/>
              <a:t>Бросание </a:t>
            </a:r>
            <a:r>
              <a:rPr lang="ru-RU" dirty="0"/>
              <a:t>мяча вниз перед собой и ловля его одной и двумя руками. </a:t>
            </a:r>
            <a:endParaRPr lang="ru-RU" dirty="0" smtClean="0"/>
          </a:p>
          <a:p>
            <a:r>
              <a:rPr lang="ru-RU" dirty="0" smtClean="0"/>
              <a:t>Перебрасывание </a:t>
            </a:r>
            <a:r>
              <a:rPr lang="ru-RU" dirty="0"/>
              <a:t>мяча партнеру удобным для детей способом, одной и двумя руками. </a:t>
            </a:r>
            <a:endParaRPr lang="ru-RU" dirty="0" smtClean="0"/>
          </a:p>
          <a:p>
            <a:r>
              <a:rPr lang="ru-RU" dirty="0" smtClean="0"/>
              <a:t>Бросание </a:t>
            </a:r>
            <a:r>
              <a:rPr lang="ru-RU" dirty="0"/>
              <a:t>мяча вверх с ударом вниз об пол и ловля его двумя руками. </a:t>
            </a:r>
            <a:endParaRPr lang="ru-RU" dirty="0" smtClean="0"/>
          </a:p>
          <a:p>
            <a:r>
              <a:rPr lang="ru-RU" dirty="0" smtClean="0"/>
              <a:t>Бросание </a:t>
            </a:r>
            <a:r>
              <a:rPr lang="ru-RU" dirty="0"/>
              <a:t>мяча вверх перед собой с хлопком и ловля его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Удары мячом об пол с хлопком в ладоши, поворотом кругом и ловля его. </a:t>
            </a:r>
            <a:endParaRPr lang="ru-RU" dirty="0" smtClean="0"/>
          </a:p>
          <a:p>
            <a:r>
              <a:rPr lang="ru-RU" dirty="0" smtClean="0"/>
              <a:t>Ходьба </a:t>
            </a:r>
            <a:r>
              <a:rPr lang="ru-RU" dirty="0"/>
              <a:t>с подбрасыванием мяча и ловлей его двумя </a:t>
            </a:r>
            <a:r>
              <a:rPr lang="ru-RU" dirty="0" smtClean="0"/>
              <a:t>руками.</a:t>
            </a:r>
          </a:p>
          <a:p>
            <a:r>
              <a:rPr lang="ru-RU" dirty="0" smtClean="0"/>
              <a:t>Передача </a:t>
            </a:r>
            <a:r>
              <a:rPr lang="ru-RU" dirty="0"/>
              <a:t>мяча двумя руками от груди в стенку и ловля </a:t>
            </a:r>
            <a:endParaRPr lang="ru-RU" dirty="0" smtClean="0"/>
          </a:p>
          <a:p>
            <a:r>
              <a:rPr lang="ru-RU" dirty="0" smtClean="0"/>
              <a:t>его.</a:t>
            </a:r>
          </a:p>
          <a:p>
            <a:r>
              <a:rPr lang="ru-RU" dirty="0" smtClean="0"/>
              <a:t>Передача </a:t>
            </a:r>
            <a:r>
              <a:rPr lang="ru-RU" dirty="0"/>
              <a:t>мяча в шеренге и по кругу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Передача </a:t>
            </a:r>
            <a:r>
              <a:rPr lang="ru-RU" dirty="0"/>
              <a:t>мяча двумя и одной рукой друг другу в паре.</a:t>
            </a:r>
          </a:p>
        </p:txBody>
      </p:sp>
    </p:spTree>
    <p:extLst>
      <p:ext uri="{BB962C8B-B14F-4D97-AF65-F5344CB8AC3E}">
        <p14:creationId xmlns:p14="http://schemas.microsoft.com/office/powerpoint/2010/main" val="255745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68072" cy="106213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effectLst/>
              </a:rPr>
              <a:t>УПРАЖНЕНИЯ, ПОДГОТАВЛИВАЮЩИЕ К ВЕДЕНИЮ МЯЧА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688632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 Удары мячом об пол одной рукой и ловля его двумя руками стоя и при ходьбе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Удары мяча об пол правой рукой и ловля левой рукой, и наоборот. </a:t>
            </a:r>
            <a:endParaRPr lang="ru-RU" dirty="0" smtClean="0"/>
          </a:p>
          <a:p>
            <a:r>
              <a:rPr lang="ru-RU" dirty="0" smtClean="0"/>
              <a:t>Отбивание </a:t>
            </a:r>
            <a:r>
              <a:rPr lang="ru-RU" dirty="0"/>
              <a:t>мяча на месте правой и левой </a:t>
            </a:r>
            <a:r>
              <a:rPr lang="ru-RU" dirty="0" smtClean="0"/>
              <a:t>рукой.</a:t>
            </a:r>
          </a:p>
          <a:p>
            <a:r>
              <a:rPr lang="ru-RU" dirty="0" smtClean="0"/>
              <a:t>Ведение </a:t>
            </a:r>
            <a:r>
              <a:rPr lang="ru-RU" dirty="0"/>
              <a:t>мяча на месте правой и левой рукой с последующей передачей мяча двумя руками произвольным способом. </a:t>
            </a:r>
            <a:endParaRPr lang="ru-RU" dirty="0" smtClean="0"/>
          </a:p>
          <a:p>
            <a:r>
              <a:rPr lang="ru-RU" dirty="0" smtClean="0"/>
              <a:t>Чередование </a:t>
            </a:r>
            <a:r>
              <a:rPr lang="ru-RU" dirty="0"/>
              <a:t>подбрасывания мяча с ударами об пол. </a:t>
            </a:r>
            <a:endParaRPr lang="ru-RU" dirty="0" smtClean="0"/>
          </a:p>
          <a:p>
            <a:r>
              <a:rPr lang="ru-RU" dirty="0" smtClean="0"/>
              <a:t>Ведение </a:t>
            </a:r>
            <a:r>
              <a:rPr lang="ru-RU" dirty="0"/>
              <a:t>мяча, остановка шагом и передача </a:t>
            </a:r>
            <a:r>
              <a:rPr lang="ru-RU" dirty="0" smtClean="0"/>
              <a:t>мяча.</a:t>
            </a:r>
          </a:p>
          <a:p>
            <a:r>
              <a:rPr lang="ru-RU" dirty="0" smtClean="0"/>
              <a:t>Ведение </a:t>
            </a:r>
            <a:r>
              <a:rPr lang="ru-RU" dirty="0"/>
              <a:t>мяча вокруг себя. </a:t>
            </a:r>
            <a:endParaRPr lang="ru-RU" dirty="0" smtClean="0"/>
          </a:p>
          <a:p>
            <a:r>
              <a:rPr lang="ru-RU" dirty="0" smtClean="0"/>
              <a:t>Ведение </a:t>
            </a:r>
            <a:r>
              <a:rPr lang="ru-RU" dirty="0"/>
              <a:t>мяча с изменением скорости и направления передвижения.</a:t>
            </a:r>
          </a:p>
        </p:txBody>
      </p:sp>
    </p:spTree>
    <p:extLst>
      <p:ext uri="{BB962C8B-B14F-4D97-AF65-F5344CB8AC3E}">
        <p14:creationId xmlns:p14="http://schemas.microsoft.com/office/powerpoint/2010/main" val="304113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106760"/>
          </a:xfrm>
        </p:spPr>
        <p:txBody>
          <a:bodyPr/>
          <a:lstStyle/>
          <a:p>
            <a:pPr algn="ctr"/>
            <a:r>
              <a:rPr lang="ru-RU" dirty="0">
                <a:effectLst/>
              </a:rPr>
              <a:t>ПОДВИЖНЫЕ ИГРЫ С МЯЧОМ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668072" cy="4752528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Поймай мяч</a:t>
            </a:r>
            <a:r>
              <a:rPr lang="ru-RU" b="1" dirty="0" smtClean="0"/>
              <a:t>.</a:t>
            </a:r>
            <a:r>
              <a:rPr lang="ru-RU" dirty="0"/>
              <a:t> Дети делятся по трое. Двое из них располагаются друг против друга на расстоянии </a:t>
            </a:r>
            <a:r>
              <a:rPr lang="ru-RU" dirty="0" smtClean="0"/>
              <a:t>3-4 </a:t>
            </a:r>
            <a:r>
              <a:rPr lang="ru-RU" dirty="0"/>
              <a:t>м и перебрасывают мяч между собой. Третий становится между ними и старается поймать мяч или хотя бы коснуться его рукой.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Если </a:t>
            </a:r>
            <a:r>
              <a:rPr lang="ru-RU" dirty="0"/>
              <a:t>это удается, </a:t>
            </a:r>
            <a:r>
              <a:rPr lang="ru-RU" dirty="0" smtClean="0"/>
              <a:t>он</a:t>
            </a:r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dirty="0"/>
              <a:t>меняется местами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dirty="0" smtClean="0"/>
              <a:t>с </a:t>
            </a:r>
            <a:r>
              <a:rPr lang="ru-RU" dirty="0"/>
              <a:t>тем</a:t>
            </a:r>
            <a:r>
              <a:rPr lang="ru-RU" dirty="0" smtClean="0"/>
              <a:t>, </a:t>
            </a:r>
            <a:r>
              <a:rPr lang="ru-RU" dirty="0"/>
              <a:t>кто бросил </a:t>
            </a:r>
            <a:r>
              <a:rPr lang="ru-RU" dirty="0" smtClean="0"/>
              <a:t>мяч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861048"/>
            <a:ext cx="4389694" cy="2797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81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/>
          <a:lstStyle/>
          <a:p>
            <a:pPr algn="ctr"/>
            <a:r>
              <a:rPr lang="ru-RU" dirty="0">
                <a:effectLst/>
              </a:rPr>
              <a:t>ПОДВИЖНЫЕ ИГРЫ С МЯЧОМ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012672" cy="5708686"/>
          </a:xfrm>
        </p:spPr>
        <p:txBody>
          <a:bodyPr>
            <a:normAutofit fontScale="92500"/>
          </a:bodyPr>
          <a:lstStyle/>
          <a:p>
            <a:r>
              <a:rPr lang="ru-RU" b="1" dirty="0"/>
              <a:t>У </a:t>
            </a:r>
            <a:r>
              <a:rPr lang="ru-RU" b="1" dirty="0" smtClean="0"/>
              <a:t>кого </a:t>
            </a:r>
            <a:r>
              <a:rPr lang="ru-RU" b="1" dirty="0"/>
              <a:t>меньше мячей</a:t>
            </a:r>
            <a:r>
              <a:rPr lang="ru-RU" b="1" dirty="0" smtClean="0"/>
              <a:t>.</a:t>
            </a:r>
            <a:r>
              <a:rPr lang="ru-RU" dirty="0"/>
              <a:t> Дети образуют две равные команды. Каждая из них берет по нескольку мячей и располагается на своей половине площадки (площадка разделена сеткой, подвешенной на уровне см). Дети обеих команд после сигнала воспитателя стараются </a:t>
            </a:r>
            <a:r>
              <a:rPr lang="ru-RU" dirty="0" smtClean="0"/>
              <a:t>перебросить </a:t>
            </a:r>
            <a:r>
              <a:rPr lang="ru-RU" dirty="0"/>
              <a:t>свои мячи на площадку </a:t>
            </a:r>
            <a:r>
              <a:rPr lang="ru-RU" dirty="0" smtClean="0"/>
              <a:t> противника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Выигрывает </a:t>
            </a:r>
            <a:r>
              <a:rPr lang="ru-RU" dirty="0"/>
              <a:t>команда,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на </a:t>
            </a:r>
            <a:r>
              <a:rPr lang="ru-RU" dirty="0"/>
              <a:t>площадке которой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после </a:t>
            </a:r>
            <a:r>
              <a:rPr lang="ru-RU" dirty="0"/>
              <a:t>второго свистка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находится </a:t>
            </a:r>
            <a:r>
              <a:rPr lang="ru-RU" dirty="0"/>
              <a:t>меньше </a:t>
            </a:r>
            <a:r>
              <a:rPr lang="ru-RU" dirty="0" smtClean="0"/>
              <a:t>мячей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239" y="4005064"/>
            <a:ext cx="4236370" cy="2749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27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68072" cy="1178768"/>
          </a:xfrm>
        </p:spPr>
        <p:txBody>
          <a:bodyPr/>
          <a:lstStyle/>
          <a:p>
            <a:pPr algn="ctr"/>
            <a:r>
              <a:rPr lang="ru-RU" dirty="0">
                <a:effectLst/>
              </a:rPr>
              <a:t>ПОДВИЖНЫЕ ИГРЫ С МЯЧОМ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668072" cy="5356230"/>
          </a:xfrm>
        </p:spPr>
        <p:txBody>
          <a:bodyPr/>
          <a:lstStyle/>
          <a:p>
            <a:r>
              <a:rPr lang="ru-RU" b="1" dirty="0"/>
              <a:t>Передал садись.</a:t>
            </a:r>
            <a:r>
              <a:rPr lang="ru-RU" dirty="0"/>
              <a:t> Дети образуют несколько команд, каждая команда выбирает капитана. Команды становятся в колонны за линией старта. Капитан каждой команды с мячом в </a:t>
            </a:r>
            <a:r>
              <a:rPr lang="ru-RU" dirty="0" smtClean="0"/>
              <a:t>руках </a:t>
            </a:r>
            <a:r>
              <a:rPr lang="ru-RU" dirty="0"/>
              <a:t>становится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напротив </a:t>
            </a:r>
            <a:r>
              <a:rPr lang="ru-RU" dirty="0"/>
              <a:t>своей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dirty="0" smtClean="0"/>
              <a:t>команды </a:t>
            </a:r>
            <a:r>
              <a:rPr lang="ru-RU" dirty="0"/>
              <a:t>на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расстоянии </a:t>
            </a:r>
            <a:r>
              <a:rPr lang="ru-RU" dirty="0"/>
              <a:t>23 м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от </a:t>
            </a:r>
            <a:r>
              <a:rPr lang="ru-RU" dirty="0"/>
              <a:t>нее.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645024"/>
            <a:ext cx="4601368" cy="3123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42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</TotalTime>
  <Words>426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Баскетбол</vt:lpstr>
      <vt:lpstr>  Цель: обучение детей элементам спортивной игры баскетбол в доступной форме.</vt:lpstr>
      <vt:lpstr>Техника игры в баскетбол </vt:lpstr>
      <vt:lpstr>УПРАЖНЕНИЯ, ПОДГОТАВЛИВАЮЩИЕ К БРОСКУ МЯЧА В КОРЗИНУ </vt:lpstr>
      <vt:lpstr>ПРИМЕРНЫЕ УПРАЖНЕНИЯ, ПОДГОТАВЛИВАЮЩИЕ К ОБУЧЕНИЮ ТЕХНИКИ ПЕРЕДАЧИ – ЛОВЛИ МЯЧА</vt:lpstr>
      <vt:lpstr>УПРАЖНЕНИЯ, ПОДГОТАВЛИВАЮЩИЕ К ВЕДЕНИЮ МЯЧА</vt:lpstr>
      <vt:lpstr>ПОДВИЖНЫЕ ИГРЫ С МЯЧОМ</vt:lpstr>
      <vt:lpstr>ПОДВИЖНЫЕ ИГРЫ С МЯЧОМ</vt:lpstr>
      <vt:lpstr>ПОДВИЖНЫЕ ИГРЫ С МЯЧОМ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маргарита</dc:creator>
  <cp:lastModifiedBy>маргарита</cp:lastModifiedBy>
  <cp:revision>18</cp:revision>
  <dcterms:created xsi:type="dcterms:W3CDTF">2020-04-27T15:04:52Z</dcterms:created>
  <dcterms:modified xsi:type="dcterms:W3CDTF">2020-04-28T02:29:21Z</dcterms:modified>
</cp:coreProperties>
</file>