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4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88B650-C9F5-46DE-A20E-950445CA9D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FB627BF-E54B-4DCF-9E01-B0FCF90AB3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23801E-801C-430F-A8D9-546255BB0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C0F-F257-46B9-A9FF-7BCF39CA8662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42B8DC-0A1C-4C43-87A4-0170B6BCE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D8A35C-7310-46CB-91E8-CF4B70277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43DFD-1A8E-48A0-9F38-85BF032ADC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998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F2FE35-7C59-4202-B43A-EBC74CBC6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D89610B-3007-4331-B50B-AC93F3E639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AE3CAE-4855-4994-90B7-9311F9205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C0F-F257-46B9-A9FF-7BCF39CA8662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E4D0DF-944F-47EA-87F7-487686ECB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9ED2DE-56DC-44C8-A5B0-7DF56D78A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43DFD-1A8E-48A0-9F38-85BF032ADC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879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3EA9EC3-AF29-494A-926B-C129449D3D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B87E982-8367-4D03-A730-8ACAF46220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139D6E-04EA-47B4-AA46-F200A1D4E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C0F-F257-46B9-A9FF-7BCF39CA8662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8403F8-B02A-47C4-B474-B75BCFD31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282BA3-1014-4D9C-BE2D-4E334F480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43DFD-1A8E-48A0-9F38-85BF032ADC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0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31D677-7E9E-423E-A7C9-45F5322D3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43A950-AA5E-49CD-AB12-34BDC9482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21B22A-2356-4BA1-BB5B-0262FB318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C0F-F257-46B9-A9FF-7BCF39CA8662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F6D7BE-C79A-4CB3-8074-5CDEC9D4D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8CC412-F9EF-4914-907A-1838BB89C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43DFD-1A8E-48A0-9F38-85BF032ADC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190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F8A390-DDDD-4931-83A6-5CE921957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DDF0D1D-F955-409B-AEF7-0D75DB6DE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E9D6C1-0353-48D7-BF4A-3F05173F6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C0F-F257-46B9-A9FF-7BCF39CA8662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6D6C00-892B-4D2E-88E9-16F75510C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3B29B7-7DFA-4E6B-8050-2858E4280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43DFD-1A8E-48A0-9F38-85BF032ADC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191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74EADA-AC83-4D63-B5E6-C9016A5E5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156EFA-95DD-48B0-A63A-D12779FAA5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AC1A4E1-E4D1-4C1B-A951-F679D1C3BC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70ED5F1-D84E-4E51-8FEE-E1A1F464B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C0F-F257-46B9-A9FF-7BCF39CA8662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34A80CD-341F-4085-B836-FF26DB07B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046677-7C42-4378-8A2E-7A4909DF7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43DFD-1A8E-48A0-9F38-85BF032ADC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275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73AE64-3933-400E-9E87-98525A050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897AAB9-59F6-4477-89F2-54E805C7E3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A157ADF-8D64-4224-AFEE-F2D82BE46F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3FB4316-6DCD-4676-9A03-10DE7F348F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09344EB-7A07-4EC3-8FC7-DD7924715A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519E4CE-E9EE-4AF3-B68A-C516521F1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C0F-F257-46B9-A9FF-7BCF39CA8662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279E70E-0404-43D8-9DBC-322E65858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3FC358A-CB80-47F5-B256-04250E640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43DFD-1A8E-48A0-9F38-85BF032ADC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295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607068-B05E-4F45-B524-F40575EFC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F834CBC-AAF4-4B40-9B1F-D3F849777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C0F-F257-46B9-A9FF-7BCF39CA8662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63B6874-2718-4F4A-A9A8-40E8687A7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C17675A-6499-49FD-BB96-6C36C9C2C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43DFD-1A8E-48A0-9F38-85BF032ADC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854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8637138-5A1E-48A1-B3EA-8DF00E1C3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C0F-F257-46B9-A9FF-7BCF39CA8662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DF61233-7E87-4DD4-A805-A44188C55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BFF6B4F-C0C5-4D23-9D5A-D0F16AC4C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43DFD-1A8E-48A0-9F38-85BF032ADC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470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013E78-AF43-4F07-8E69-11CBD3E00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239827-9558-4F0C-94A3-BD0848CFF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EC01378-1C6D-409B-90A6-078164974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2488D6A-7FCF-43EF-918E-8CE7FA27E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C0F-F257-46B9-A9FF-7BCF39CA8662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648F2EC-CE03-493D-ABFA-3A244588E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83A884A-B8E0-4618-B24A-FFA173E98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43DFD-1A8E-48A0-9F38-85BF032ADC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774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EB7CF2-B02F-46B4-8B7F-4B559F7C8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8A476CE-FD60-4858-9150-6EB14A6255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66D5C0A-54A3-4973-B347-A9E1F55E87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1EAB563-4976-4354-AFC1-D213879E8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C0F-F257-46B9-A9FF-7BCF39CA8662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2DAC1CD-1F85-4F03-9CE3-71EF86B92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6269651-683F-4293-89E6-493D0350C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43DFD-1A8E-48A0-9F38-85BF032ADC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40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C66967-D921-473B-877F-9A319C075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EF29681-B943-4A2D-8CDB-A3BB3A39B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60D534-4A9A-4C4F-BA5F-A3C29A69C9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4C0F-F257-46B9-A9FF-7BCF39CA8662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792256-6A54-4192-A7D8-DC20B1E1F3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2E67A2-7FA2-4847-9132-4D0DC94B70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43DFD-1A8E-48A0-9F38-85BF032ADC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93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A67879A5-1E73-482F-BC07-40E58E35C0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3467" y="2666407"/>
            <a:ext cx="10905066" cy="1525184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DB362BA-40AE-4E53-87ED-2CFB3E4A2152}"/>
              </a:ext>
            </a:extLst>
          </p:cNvPr>
          <p:cNvSpPr/>
          <p:nvPr/>
        </p:nvSpPr>
        <p:spPr>
          <a:xfrm>
            <a:off x="2908515" y="496700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https://rosuchebnik.ru/metodicheskaja-pomosch/materialy/predmet-iskusstvo_klass-5_type-vebinar/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4206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8BC6820C-06E2-4178-8651-ED09BAF1D6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6938" y="951342"/>
            <a:ext cx="10905066" cy="1525184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D1EFEB9-7F07-48AB-8340-ED5BB8727478}"/>
              </a:ext>
            </a:extLst>
          </p:cNvPr>
          <p:cNvSpPr/>
          <p:nvPr/>
        </p:nvSpPr>
        <p:spPr>
          <a:xfrm>
            <a:off x="3048000" y="484308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https://rosuchebnik.ru/digital-help/?utm_campaign=email_sendsay_dist_guide_for_teachers&amp;utm_medium=email&amp;utm_source=Sendsay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7961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DEC669-5F59-4B62-955C-FBB2F712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C94D13-0A30-413B-ACF9-74BC382BB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8902"/>
            <a:ext cx="10515600" cy="5278061"/>
          </a:xfrm>
        </p:spPr>
        <p:txBody>
          <a:bodyPr>
            <a:normAutofit/>
          </a:bodyPr>
          <a:lstStyle/>
          <a:p>
            <a:r>
              <a:rPr lang="ru-RU" dirty="0"/>
              <a:t>Дистанционное образование: Онлайн-помощник В связи с рекомендациями </a:t>
            </a:r>
            <a:r>
              <a:rPr lang="ru-RU" dirty="0" err="1"/>
              <a:t>Минпросвещения</a:t>
            </a:r>
            <a:r>
              <a:rPr lang="ru-RU" dirty="0"/>
              <a:t> России о введении карантина и временном переходе школ на дистанционное обучение корпорация «Российский учебник» открывает бесплатный доступ к электронным формам учебников издательств «ДРОФА» и «</a:t>
            </a:r>
            <a:r>
              <a:rPr lang="ru-RU" dirty="0" err="1"/>
              <a:t>Вентана</a:t>
            </a:r>
            <a:r>
              <a:rPr lang="ru-RU" dirty="0"/>
              <a:t>-Граф» на образовательной онлайн-платформе LECTA, а также к сервисам, материалам и мероприятиям для учителей и учеников.</a:t>
            </a:r>
          </a:p>
          <a:p>
            <a:endParaRPr lang="ru-RU" dirty="0"/>
          </a:p>
          <a:p>
            <a:r>
              <a:rPr lang="ru-RU" dirty="0"/>
              <a:t>Источник: https://rosuchebnik.ru/digital-help/?utm_campaign=email_sendsay_dist_guide_for_teachers&amp;utm_medium=email&amp;utm_source=Sendsay</a:t>
            </a:r>
          </a:p>
        </p:txBody>
      </p:sp>
    </p:spTree>
    <p:extLst>
      <p:ext uri="{BB962C8B-B14F-4D97-AF65-F5344CB8AC3E}">
        <p14:creationId xmlns:p14="http://schemas.microsoft.com/office/powerpoint/2010/main" val="2210342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CA43B5-F7A9-4658-AE0E-E1FABE512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88695F-C6F1-4D5B-8F47-4F1FDA1F44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3885"/>
            <a:ext cx="10515600" cy="512307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ЭЛЕКТРОННЫЕ УЧЕБНИКИ бесплатно по </a:t>
            </a:r>
            <a:r>
              <a:rPr lang="ru-RU" dirty="0" err="1"/>
              <a:t>промокоду</a:t>
            </a:r>
            <a:r>
              <a:rPr lang="ru-RU" dirty="0"/>
              <a:t> </a:t>
            </a:r>
            <a:r>
              <a:rPr lang="ru-RU" dirty="0" err="1"/>
              <a:t>УчимсяДома</a:t>
            </a:r>
            <a:r>
              <a:rPr lang="ru-RU" dirty="0"/>
              <a:t> </a:t>
            </a:r>
          </a:p>
          <a:p>
            <a:r>
              <a:rPr lang="ru-RU" dirty="0"/>
              <a:t>ОНЛАЙН-ТРАНСЛЯЦИИ и вебинары </a:t>
            </a:r>
          </a:p>
          <a:p>
            <a:r>
              <a:rPr lang="ru-RU" dirty="0"/>
              <a:t> КУРСЫ ПОВЫШЕНИЯ КВАЛИФИКАЦИИ </a:t>
            </a:r>
          </a:p>
          <a:p>
            <a:r>
              <a:rPr lang="ru-RU" dirty="0"/>
              <a:t>КЛАССНАЯ РАБОТА Готовые презентации и интерактивные задания  НАГЛЯДНЫЕ МАТЕРИАЛЫ и видеозаписи в помощь учителю и ученику  РАБОЧИЕ ПРОГРАММЫ и методические пособия</a:t>
            </a:r>
          </a:p>
          <a:p>
            <a:r>
              <a:rPr lang="ru-RU" dirty="0"/>
              <a:t>СТАТЬИ И ВИДЕО актуальные материалы для беспрерывного обучения </a:t>
            </a:r>
          </a:p>
          <a:p>
            <a:r>
              <a:rPr lang="ru-RU" dirty="0"/>
              <a:t>МЕТОДИЧЕСКАЯ ПОДДЕРЖКА помощь каждому педагогу help@rosuchebnik.ru</a:t>
            </a:r>
          </a:p>
          <a:p>
            <a:endParaRPr lang="ru-RU" dirty="0"/>
          </a:p>
          <a:p>
            <a:r>
              <a:rPr lang="ru-RU" dirty="0"/>
              <a:t>Источник: https://rosuchebnik.ru/digital-help/?utm_campaign=email_sendsay_dist_guide_for_teachers&amp;utm_medium=email&amp;utm_source=Sendsay</a:t>
            </a:r>
          </a:p>
        </p:txBody>
      </p:sp>
    </p:spTree>
    <p:extLst>
      <p:ext uri="{BB962C8B-B14F-4D97-AF65-F5344CB8AC3E}">
        <p14:creationId xmlns:p14="http://schemas.microsoft.com/office/powerpoint/2010/main" val="38961437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235</Words>
  <Application>Microsoft Office PowerPoint</Application>
  <PresentationFormat>Широкоэкранный</PresentationFormat>
  <Paragraphs>13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 B</dc:creator>
  <cp:lastModifiedBy>A B</cp:lastModifiedBy>
  <cp:revision>4</cp:revision>
  <dcterms:created xsi:type="dcterms:W3CDTF">2020-06-08T14:41:11Z</dcterms:created>
  <dcterms:modified xsi:type="dcterms:W3CDTF">2020-11-01T13:36:48Z</dcterms:modified>
</cp:coreProperties>
</file>