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9" r:id="rId3"/>
    <p:sldId id="260" r:id="rId4"/>
    <p:sldId id="273" r:id="rId5"/>
    <p:sldId id="261" r:id="rId6"/>
    <p:sldId id="276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2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EEC17-92B4-4388-9FD6-75A8021C64C0}" type="datetimeFigureOut">
              <a:rPr lang="ru-RU"/>
              <a:pPr>
                <a:defRPr/>
              </a:pPr>
              <a:t>13.03.2021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5DDAB-D4E0-4C80-9BF5-6977CC6B4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B7146-48F8-456F-942F-914831873B3C}" type="datetimeFigureOut">
              <a:rPr lang="ru-RU"/>
              <a:pPr>
                <a:defRPr/>
              </a:pPr>
              <a:t>13.03.2021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8B4D1-BB4D-40A6-ACC1-9277FAB3B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755CE-28A8-4715-B109-67BF7F698B63}" type="datetimeFigureOut">
              <a:rPr lang="ru-RU"/>
              <a:pPr>
                <a:defRPr/>
              </a:pPr>
              <a:t>13.03.2021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8C1FF-BDB3-4F8C-B475-CC7F04B70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291C0-7DDC-443E-9830-BA5150B6CC80}" type="datetimeFigureOut">
              <a:rPr lang="ru-RU"/>
              <a:pPr>
                <a:defRPr/>
              </a:pPr>
              <a:t>13.03.2021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5CBA6-A025-4E9A-B71A-E54560344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F6CF8-C916-4746-828C-D09E4BA1CA6E}" type="datetimeFigureOut">
              <a:rPr lang="ru-RU"/>
              <a:pPr>
                <a:defRPr/>
              </a:pPr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B886F-3428-4704-A4A2-21A4B0312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8EA48-262A-41E9-9421-2EFA6BEB0240}" type="datetimeFigureOut">
              <a:rPr lang="ru-RU"/>
              <a:pPr>
                <a:defRPr/>
              </a:pPr>
              <a:t>13.03.2021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C6B03-665B-4CA0-93CB-1133F47AD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2EAE2-549C-4D28-88E7-E9F9E16F277F}" type="datetimeFigureOut">
              <a:rPr lang="ru-RU"/>
              <a:pPr>
                <a:defRPr/>
              </a:pPr>
              <a:t>13.03.2021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49976-5AF8-4E06-92AA-C94A5A9B6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55CFB-8969-4DEA-9F56-806398B5B13D}" type="datetimeFigureOut">
              <a:rPr lang="ru-RU"/>
              <a:pPr>
                <a:defRPr/>
              </a:pPr>
              <a:t>13.03.2021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3F68E-6E32-4B5C-9FEF-A5FBE39BE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D0F41-5A04-48AE-8B7F-E213298A75F3}" type="datetimeFigureOut">
              <a:rPr lang="ru-RU"/>
              <a:pPr>
                <a:defRPr/>
              </a:pPr>
              <a:t>13.03.2021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6A21C-D745-48AA-A580-4E9C557C8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65F3C-470A-431E-9FC8-65A7ED76D2D8}" type="datetimeFigureOut">
              <a:rPr lang="ru-RU"/>
              <a:pPr>
                <a:defRPr/>
              </a:pPr>
              <a:t>13.03.2021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0413C-6B70-4AE7-A674-8DE1832F1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67C1C-E55A-409F-9394-71A221F0394F}" type="datetimeFigureOut">
              <a:rPr lang="ru-RU"/>
              <a:pPr>
                <a:defRPr/>
              </a:pPr>
              <a:t>13.03.2021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6C634-4BCD-470C-9B12-BB24F6B05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4BAA78-0F2B-41EF-A502-57F57F0D9133}" type="datetimeFigureOut">
              <a:rPr lang="ru-RU"/>
              <a:pPr>
                <a:defRPr/>
              </a:pPr>
              <a:t>13.03.2021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5D6A08-0126-4D11-A1ED-27727C61D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22" r:id="rId9"/>
    <p:sldLayoutId id="2147483713" r:id="rId10"/>
    <p:sldLayoutId id="214748371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692150"/>
            <a:ext cx="8229600" cy="92551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«Степ аэробика в ДОУ как средство совершенствования физического развития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детей»</a:t>
            </a:r>
            <a:r>
              <a:rPr lang="ru-RU" sz="2800" dirty="0" smtClean="0">
                <a:latin typeface="+mn-lt"/>
              </a:rPr>
              <a:t>.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35163"/>
            <a:ext cx="7632848" cy="3006005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sz="2400" i="1" dirty="0" smtClean="0"/>
              <a:t>МБДОУ Курагинский детский сад №8 </a:t>
            </a:r>
          </a:p>
          <a:p>
            <a:pPr marL="0" indent="0" algn="ctr">
              <a:buNone/>
            </a:pPr>
            <a:r>
              <a:rPr lang="ru-RU" sz="2400" i="1" dirty="0" smtClean="0"/>
              <a:t>«Лесная сказка»</a:t>
            </a:r>
            <a:r>
              <a:rPr lang="ru-RU" sz="2400" i="1" dirty="0" smtClean="0"/>
              <a:t> инструктор по ФК</a:t>
            </a:r>
          </a:p>
          <a:p>
            <a:pPr marL="0" indent="0" algn="ctr">
              <a:buNone/>
            </a:pPr>
            <a:r>
              <a:rPr lang="ru-RU" sz="2400" i="1" dirty="0" smtClean="0"/>
              <a:t>Есина Светлана Викторовна.</a:t>
            </a:r>
            <a:endParaRPr lang="ru-RU" sz="2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46802"/>
            <a:ext cx="6048672" cy="3582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468052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latin typeface="+mn-lt"/>
              </a:rPr>
              <a:t>Одним </a:t>
            </a:r>
            <a:r>
              <a:rPr lang="ru-RU" sz="2400" dirty="0">
                <a:latin typeface="+mn-lt"/>
              </a:rPr>
              <a:t>из самых важных аспектов в степ-аэробике – это </a:t>
            </a:r>
            <a:r>
              <a:rPr lang="ru-RU" sz="2400" dirty="0" smtClean="0">
                <a:latin typeface="+mn-lt"/>
              </a:rPr>
              <a:t>музыка, которая </a:t>
            </a:r>
            <a:r>
              <a:rPr lang="ru-RU" sz="2400" dirty="0">
                <a:latin typeface="+mn-lt"/>
              </a:rPr>
              <a:t>создаёт у детей хорошее настроение</a:t>
            </a:r>
            <a:r>
              <a:rPr lang="ru-RU" sz="2400" dirty="0" smtClean="0">
                <a:latin typeface="+mn-lt"/>
              </a:rPr>
              <a:t>. </a:t>
            </a:r>
            <a:r>
              <a:rPr lang="ru-RU" sz="2400" dirty="0">
                <a:latin typeface="+mn-lt"/>
              </a:rPr>
              <a:t>Она должна быть веселой, энергичной, яркой.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Степ аэробикой можно заниматься в различных вариантах:</a:t>
            </a:r>
            <a:br>
              <a:rPr lang="ru-RU" sz="2400" b="1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-в форме тренировочных занятий 25-35 мин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-как часть занятия 10-15 мин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-утренняя гимнастика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-в показательных выступлениях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-на праздниках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-на </a:t>
            </a:r>
            <a:r>
              <a:rPr lang="ru-RU" sz="2400" dirty="0" err="1" smtClean="0">
                <a:latin typeface="+mn-lt"/>
              </a:rPr>
              <a:t>степ-развлечениях</a:t>
            </a:r>
            <a:r>
              <a:rPr lang="ru-RU" sz="2400" dirty="0" smtClean="0">
                <a:latin typeface="+mn-lt"/>
              </a:rPr>
              <a:t> </a:t>
            </a:r>
            <a:endParaRPr lang="ru-RU" sz="24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068960"/>
            <a:ext cx="2192972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749" y="837233"/>
            <a:ext cx="6099547" cy="122361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+mn-lt"/>
              </a:rPr>
              <a:t>Требования </a:t>
            </a:r>
            <a:r>
              <a:rPr lang="ru-RU" sz="2800" b="1" dirty="0" smtClean="0">
                <a:latin typeface="+mn-lt"/>
              </a:rPr>
              <a:t>к проведению упражнений на степ-платформах:</a:t>
            </a:r>
            <a:endParaRPr lang="ru-RU" sz="2800" b="1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23528" y="2276872"/>
            <a:ext cx="4031679" cy="37449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подгруппа не более 6-12 человек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-одежда должна быть удобной, обувь на резиновой подошве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-следить за правильной осанкой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-научить ребёнка правильно ставить стопу на степ 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-необходимо научить ребёнка приёмам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самостраховки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029" y="2060848"/>
            <a:ext cx="47592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А</a:t>
            </a:r>
            <a:r>
              <a:rPr lang="ru-RU" sz="2400" b="1" dirty="0" smtClean="0">
                <a:latin typeface="+mn-lt"/>
              </a:rPr>
              <a:t>трибуты, используемые на </a:t>
            </a:r>
            <a:r>
              <a:rPr lang="ru-RU" sz="2400" b="1" dirty="0" err="1" smtClean="0">
                <a:latin typeface="+mn-lt"/>
              </a:rPr>
              <a:t>степ-аэробике</a:t>
            </a:r>
            <a:r>
              <a:rPr lang="ru-RU" sz="2400" b="1" dirty="0" smtClean="0">
                <a:latin typeface="+mn-lt"/>
              </a:rPr>
              <a:t>.</a:t>
            </a:r>
            <a:br>
              <a:rPr lang="ru-RU" sz="2400" b="1" dirty="0" smtClean="0">
                <a:latin typeface="+mn-lt"/>
              </a:rPr>
            </a:b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 smtClean="0">
                <a:latin typeface="+mn-lt"/>
              </a:rPr>
              <a:t>На занятиях степ-аэробики для упражнений, а так же для поддержания интереса у детей, можно использовать различные дополнительные атрибуты: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-гантели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-султанчики, ленточки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-мячи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-гимнастические палки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-обручи</a:t>
            </a:r>
            <a:endParaRPr lang="ru-RU" sz="24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06" b="10101"/>
          <a:stretch/>
        </p:blipFill>
        <p:spPr>
          <a:xfrm>
            <a:off x="4572000" y="3429000"/>
            <a:ext cx="295232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60" y="692696"/>
            <a:ext cx="3968995" cy="2674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570" y="1052736"/>
            <a:ext cx="4068910" cy="2674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09" y="3573016"/>
            <a:ext cx="3908746" cy="2601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707" y="3933056"/>
            <a:ext cx="406891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91264" cy="57566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latin typeface="+mn-lt"/>
              </a:rPr>
              <a:t>Степ-платформу можно использовать в подвижных играх:</a:t>
            </a:r>
            <a:endParaRPr lang="ru-RU" sz="2400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75556" y="1889537"/>
            <a:ext cx="2448272" cy="374441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-«Бездомный заяц»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-«Кто быстрее»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-«Гномы и великаны»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-«Паук и мухи»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-«Стойкий оловянный солдат»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-«Цирковые лошадки»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889537"/>
            <a:ext cx="547260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ctr"/>
            <a:r>
              <a:rPr lang="ru-RU" sz="2000" b="1" dirty="0">
                <a:solidFill>
                  <a:srgbClr val="CB2416"/>
                </a:solidFill>
                <a:latin typeface="Arial" panose="020B0604020202020204" pitchFamily="34" charset="0"/>
              </a:rPr>
              <a:t>Подвижная игра "Иголка, нитка и стойкий оловянный солдатик"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360680" algn="just"/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</a:rPr>
              <a:t>(упражнение в равновесии – ведущий - "иголка", все остальные - "нитка", дети бегут змейкой по залу, с окончанием музыки разбегаются на свои степы и стоят на одной ноге - "стойкий оловянный солдатик").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2211" t="24409" r="4055" b="3486"/>
          <a:stretch/>
        </p:blipFill>
        <p:spPr>
          <a:xfrm>
            <a:off x="4427984" y="4077072"/>
            <a:ext cx="3456385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197657" y="548680"/>
            <a:ext cx="6552728" cy="720080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Степ-платформу можно использовать во время ходьбы, бега, прыжков, как препятствие.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911841"/>
            <a:ext cx="4274354" cy="26763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539" y="1301627"/>
            <a:ext cx="4271535" cy="26946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882" y="3911840"/>
            <a:ext cx="4066384" cy="2676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980729"/>
            <a:ext cx="8566720" cy="208823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83763"/>
                </a:solidFill>
              </a:rPr>
              <a:t>Исходя из всего выше сказанного можно сделать вывод</a:t>
            </a:r>
            <a:r>
              <a:rPr lang="ru-RU" sz="1800" dirty="0" smtClean="0">
                <a:solidFill>
                  <a:srgbClr val="083763"/>
                </a:solidFill>
                <a:latin typeface="Arial" charset="0"/>
              </a:rPr>
              <a:t>:</a:t>
            </a:r>
            <a:r>
              <a:rPr lang="ru-RU" sz="1800" dirty="0" smtClean="0">
                <a:solidFill>
                  <a:srgbClr val="083763"/>
                </a:solidFill>
              </a:rPr>
              <a:t> что</a:t>
            </a:r>
            <a:r>
              <a:rPr lang="en-US" sz="1800" dirty="0" smtClean="0">
                <a:solidFill>
                  <a:srgbClr val="083763"/>
                </a:solidFill>
              </a:rPr>
              <a:t> </a:t>
            </a:r>
            <a:r>
              <a:rPr lang="ru-RU" sz="1800" dirty="0" smtClean="0">
                <a:solidFill>
                  <a:srgbClr val="083763"/>
                </a:solidFill>
              </a:rPr>
              <a:t>целенаправленная работа с использованием степ-платформ позволяет достичь следующих результатов:</a:t>
            </a:r>
          </a:p>
          <a:p>
            <a:r>
              <a:rPr lang="ru-RU" sz="1800" dirty="0" smtClean="0">
                <a:solidFill>
                  <a:srgbClr val="083763"/>
                </a:solidFill>
              </a:rPr>
              <a:t>1.</a:t>
            </a:r>
            <a:r>
              <a:rPr lang="en-US" sz="1800" dirty="0" smtClean="0">
                <a:solidFill>
                  <a:srgbClr val="083763"/>
                </a:solidFill>
              </a:rPr>
              <a:t> </a:t>
            </a:r>
            <a:r>
              <a:rPr lang="ru-RU" sz="1800" dirty="0" smtClean="0">
                <a:solidFill>
                  <a:srgbClr val="083763"/>
                </a:solidFill>
              </a:rPr>
              <a:t>Укрепить здоровье.</a:t>
            </a:r>
          </a:p>
          <a:p>
            <a:r>
              <a:rPr lang="ru-RU" sz="1800" dirty="0" smtClean="0">
                <a:solidFill>
                  <a:srgbClr val="083763"/>
                </a:solidFill>
              </a:rPr>
              <a:t>2.</a:t>
            </a:r>
            <a:r>
              <a:rPr lang="en-US" sz="1800" dirty="0" smtClean="0">
                <a:solidFill>
                  <a:srgbClr val="083763"/>
                </a:solidFill>
              </a:rPr>
              <a:t> </a:t>
            </a:r>
            <a:r>
              <a:rPr lang="ru-RU" sz="1800" dirty="0" smtClean="0">
                <a:solidFill>
                  <a:srgbClr val="083763"/>
                </a:solidFill>
              </a:rPr>
              <a:t>Совершенствовать психомоторные способности.</a:t>
            </a:r>
          </a:p>
          <a:p>
            <a:r>
              <a:rPr lang="ru-RU" sz="1800" dirty="0" smtClean="0">
                <a:solidFill>
                  <a:srgbClr val="083763"/>
                </a:solidFill>
              </a:rPr>
              <a:t>3.</a:t>
            </a:r>
            <a:r>
              <a:rPr lang="en-US" sz="1800" dirty="0" smtClean="0">
                <a:solidFill>
                  <a:srgbClr val="083763"/>
                </a:solidFill>
              </a:rPr>
              <a:t> </a:t>
            </a:r>
            <a:r>
              <a:rPr lang="ru-RU" sz="1800" dirty="0" smtClean="0">
                <a:solidFill>
                  <a:srgbClr val="083763"/>
                </a:solidFill>
              </a:rPr>
              <a:t>Повысить эмоциональный уровень </a:t>
            </a:r>
            <a:r>
              <a:rPr lang="ru-RU" sz="1800" dirty="0" err="1" smtClean="0">
                <a:solidFill>
                  <a:srgbClr val="083763"/>
                </a:solidFill>
              </a:rPr>
              <a:t>психорегуляции</a:t>
            </a:r>
            <a:r>
              <a:rPr lang="ru-RU" sz="1800" dirty="0" smtClean="0">
                <a:solidFill>
                  <a:srgbClr val="083763"/>
                </a:solidFill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1"/>
            <a:ext cx="3995936" cy="3222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269" y="3068961"/>
            <a:ext cx="4104456" cy="3222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latin typeface="+mn-lt"/>
              </a:rPr>
              <a:t>Степ-аэробика-залог здоровья и хорошего настроения!</a:t>
            </a:r>
            <a:endParaRPr lang="ru-RU" sz="24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84" y="2132856"/>
            <a:ext cx="6660232" cy="3965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39750" y="1773238"/>
            <a:ext cx="2743200" cy="39766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/>
              <a:t>«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Чтобы сделать ребёнка умным и рассудительным-сделайте его крепким и здоровым.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Пусть он работает, действует, бегает, пусть он находится в постоянном движении.»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Ж. Руссо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270027"/>
            <a:ext cx="5472607" cy="4978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В последние годы наблюдается снижение двигательной активности детей, которые проводят свой досуг сидя за компьютером или телевизором. А именно в детском возрасте потребность в движении особенно велика.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340768"/>
            <a:ext cx="3816424" cy="4043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3303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latin typeface="+mn-lt"/>
              </a:rPr>
              <a:t>История создания </a:t>
            </a:r>
            <a:r>
              <a:rPr lang="ru-RU" sz="2400" dirty="0" err="1" smtClean="0">
                <a:latin typeface="+mn-lt"/>
              </a:rPr>
              <a:t>степ-аэробики</a:t>
            </a:r>
            <a:r>
              <a:rPr lang="ru-RU" sz="2400" dirty="0" smtClean="0">
                <a:latin typeface="+mn-lt"/>
              </a:rPr>
              <a:t>.</a:t>
            </a:r>
            <a:endParaRPr lang="ru-RU" sz="24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916113"/>
            <a:ext cx="3105472" cy="302505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Степ-аэробика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возникла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 в 1989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году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благодаря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Джин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Миллер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. 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Т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равмировав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колено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по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совету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врача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ортопеда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занялась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укреплением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мышц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ног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ступая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на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ящик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из-под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молочных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бутылок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сходя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 с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него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078" y="1196752"/>
            <a:ext cx="5198394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002588" cy="863501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latin typeface="+mn-lt"/>
              </a:rPr>
              <a:t>Что же такое степ-аэробика?</a:t>
            </a:r>
            <a:endParaRPr lang="ru-RU" sz="3600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288" y="1916113"/>
            <a:ext cx="2736552" cy="2520999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Степ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(англ. - шаг)- это танцевальная аэробика, которая проводится с помощью специальной платформы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" b="12903"/>
          <a:stretch/>
        </p:blipFill>
        <p:spPr>
          <a:xfrm>
            <a:off x="3131840" y="1916113"/>
            <a:ext cx="507427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5536" y="639594"/>
            <a:ext cx="8385747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4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034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latin typeface="+mn-lt"/>
              </a:rPr>
              <a:t>Плюсы занятий </a:t>
            </a:r>
            <a:r>
              <a:rPr lang="ru-RU" sz="2400" dirty="0" err="1" smtClean="0">
                <a:latin typeface="+mn-lt"/>
              </a:rPr>
              <a:t>степ-аэробикой</a:t>
            </a:r>
            <a:r>
              <a:rPr lang="ru-RU" sz="2400" dirty="0" smtClean="0">
                <a:latin typeface="+mn-lt"/>
              </a:rPr>
              <a:t>:</a:t>
            </a:r>
            <a:endParaRPr lang="ru-RU" sz="2400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8313" y="2133600"/>
            <a:ext cx="3008312" cy="397033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800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-прекрасная осанка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-гармонично развитое тело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-выразительные и точные движения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269106"/>
            <a:ext cx="4807123" cy="4807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68388"/>
          </a:xfrm>
        </p:spPr>
        <p:txBody>
          <a:bodyPr/>
          <a:lstStyle/>
          <a:p>
            <a:r>
              <a:rPr lang="ru-RU" sz="2400" smtClean="0"/>
              <a:t>Цель: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288" y="1341438"/>
            <a:ext cx="3008312" cy="471328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Укрепление здоровья детей, повышение сопротивляемости организма; создание условий для формирования у детей дошкольного возраста потребности в двигательной активности и физическом совершенствовании; создание положительного психологического настроя; повышению эмоционального уровня;, способствует развитию мышления, воображения, развитию творческих способностей и укреплению здоровья.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70" b="8117"/>
          <a:stretch/>
        </p:blipFill>
        <p:spPr>
          <a:xfrm>
            <a:off x="3779912" y="1124744"/>
            <a:ext cx="5040560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064896" cy="532859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dirty="0" smtClean="0">
                <a:latin typeface="+mn-lt"/>
              </a:rPr>
              <a:t>Задачи:</a:t>
            </a: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-развивать опорно-двигательный аппарат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-повышать работоспособность и двигательную активность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-накопить и обогатить двигательный опыт детей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- развивать способность слушать и чувствовать музыку;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- развивать чувство ритма;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- развивать музыкальную память.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- развивать восприятие, волю, память, мышление;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- тренировать подвижность и гибкость нервных процессов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3664</TotalTime>
  <Words>341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Constantia</vt:lpstr>
      <vt:lpstr>Times New Roman</vt:lpstr>
      <vt:lpstr>Wingdings 2</vt:lpstr>
      <vt:lpstr>Поток</vt:lpstr>
      <vt:lpstr>«Степ аэробика в ДОУ как средство совершенствования физического развития детей».</vt:lpstr>
      <vt:lpstr>Презентация PowerPoint</vt:lpstr>
      <vt:lpstr>Презентация PowerPoint</vt:lpstr>
      <vt:lpstr>История создания степ-аэробики.</vt:lpstr>
      <vt:lpstr>Что же такое степ-аэробика?</vt:lpstr>
      <vt:lpstr>Презентация PowerPoint</vt:lpstr>
      <vt:lpstr>Плюсы занятий степ-аэробикой:</vt:lpstr>
      <vt:lpstr>Цель:</vt:lpstr>
      <vt:lpstr>Задачи: -развивать опорно-двигательный аппарат -повышать работоспособность и двигательную активность -накопить и обогатить двигательный опыт детей - развивать способность слушать и чувствовать музыку; - развивать чувство ритма; - развивать музыкальную память. - развивать восприятие, волю, память, мышление; - тренировать подвижность и гибкость нервных процессов.   </vt:lpstr>
      <vt:lpstr>Одним из самых важных аспектов в степ-аэробике – это музыка, которая создаёт у детей хорошее настроение. Она должна быть веселой, энергичной, яркой.  Степ аэробикой можно заниматься в различных вариантах: -в форме тренировочных занятий 25-35 мин -как часть занятия 10-15 мин -утренняя гимнастика -в показательных выступлениях -на праздниках -на степ-развлечениях </vt:lpstr>
      <vt:lpstr>Требования к проведению упражнений на степ-платформах:</vt:lpstr>
      <vt:lpstr>Атрибуты, используемые на степ-аэробике.  На занятиях степ-аэробики для упражнений, а так же для поддержания интереса у детей, можно использовать различные дополнительные атрибуты: -гантели -султанчики, ленточки -мячи -гимнастические палки -обручи</vt:lpstr>
      <vt:lpstr>Презентация PowerPoint</vt:lpstr>
      <vt:lpstr>Степ-платформу можно использовать в подвижных играх:</vt:lpstr>
      <vt:lpstr>Презентация PowerPoint</vt:lpstr>
      <vt:lpstr>Презентация PowerPoint</vt:lpstr>
      <vt:lpstr>Степ-аэробика-залог здоровья и хорошего настроения!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</cp:lastModifiedBy>
  <cp:revision>32</cp:revision>
  <dcterms:created xsi:type="dcterms:W3CDTF">2019-11-12T15:18:27Z</dcterms:created>
  <dcterms:modified xsi:type="dcterms:W3CDTF">2021-03-15T12:25:49Z</dcterms:modified>
</cp:coreProperties>
</file>