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58" r:id="rId5"/>
    <p:sldId id="265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4303-CD40-4160-9108-337F0B5BA9C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A114-FA8D-4703-8D7C-8DF14DE7F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4303-CD40-4160-9108-337F0B5BA9C5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BA114-FA8D-4703-8D7C-8DF14DE7FC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12DBE-C30A-499B-A102-6BEA3F01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Инструкция по заполнению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69CDB-0B72-4ED0-850F-A09CA3DF4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Уважаемые коллеги, обращаем ваше внимание, что информация из данной презентации будет размещена в Каталоге лучших практик, поэтому просим внимательно и аккуратно заполнить все поля. Ссылка на презентацию также будет размещена в Каталоге.</a:t>
            </a:r>
          </a:p>
          <a:p>
            <a:r>
              <a:rPr lang="ru-RU" dirty="0"/>
              <a:t> </a:t>
            </a:r>
            <a:r>
              <a:rPr lang="ru-RU" sz="4800" dirty="0">
                <a:solidFill>
                  <a:srgbClr val="FF0000"/>
                </a:solidFill>
              </a:rPr>
              <a:t>!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Текст подсказок в полях необходимо удалить и заполнить своим содержанием.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32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7B0CF2-746D-48C6-8B7C-6678824BF179}"/>
              </a:ext>
            </a:extLst>
          </p:cNvPr>
          <p:cNvSpPr txBox="1"/>
          <p:nvPr/>
        </p:nvSpPr>
        <p:spPr>
          <a:xfrm>
            <a:off x="323528" y="19888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Укажите наименование организации, адрес сайта разработчика (при наличии), </a:t>
            </a:r>
            <a:r>
              <a:rPr lang="ru-RU" dirty="0" err="1"/>
              <a:t>соц.сети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5E0AF-108A-4FAB-A040-DBF9B71FF361}"/>
              </a:ext>
            </a:extLst>
          </p:cNvPr>
          <p:cNvSpPr txBox="1"/>
          <p:nvPr/>
        </p:nvSpPr>
        <p:spPr>
          <a:xfrm>
            <a:off x="323528" y="360045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Укажите наименование практики (и при необходимости, краткое описание, отражающее суть практики в одном предложении)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DEF14-15E7-4711-BE63-88FEF1A47EB7}"/>
              </a:ext>
            </a:extLst>
          </p:cNvPr>
          <p:cNvSpPr txBox="1"/>
          <p:nvPr/>
        </p:nvSpPr>
        <p:spPr>
          <a:xfrm>
            <a:off x="323528" y="51571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Укажите одно из трёх направлений:</a:t>
            </a:r>
          </a:p>
          <a:p>
            <a:r>
              <a:rPr lang="ru-RU" sz="1100" dirty="0"/>
              <a:t>• формирования финансовой грамотности обучающихся через работу школьных библиотек или взаимодействия школы и библиотек;</a:t>
            </a:r>
          </a:p>
          <a:p>
            <a:r>
              <a:rPr lang="ru-RU" sz="1100" dirty="0"/>
              <a:t>• формирования финансовой грамотности обучающихся через работу школьных музеев или взаимодействия школы и музеев;</a:t>
            </a:r>
          </a:p>
          <a:p>
            <a:r>
              <a:rPr lang="ru-RU" sz="1100" dirty="0"/>
              <a:t>• формирования финансовой грамотности обучающихся во внеурочной работе.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3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02F685-C893-4B45-B2BB-21402C68A0BD}"/>
              </a:ext>
            </a:extLst>
          </p:cNvPr>
          <p:cNvSpPr txBox="1"/>
          <p:nvPr/>
        </p:nvSpPr>
        <p:spPr>
          <a:xfrm>
            <a:off x="457200" y="2348880"/>
            <a:ext cx="7787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Укажите целевую аудиторию:</a:t>
            </a:r>
          </a:p>
          <a:p>
            <a:r>
              <a:rPr lang="ru-RU" dirty="0"/>
              <a:t>• обучающиеся;</a:t>
            </a:r>
          </a:p>
          <a:p>
            <a:r>
              <a:rPr lang="ru-RU" dirty="0"/>
              <a:t>• педагогические работники;</a:t>
            </a:r>
          </a:p>
          <a:p>
            <a:r>
              <a:rPr lang="ru-RU" dirty="0"/>
              <a:t>• родители (законные представители) несовершеннолетних обучающихся.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28D62-4AD3-4ADD-B135-746DED819B15}"/>
              </a:ext>
            </a:extLst>
          </p:cNvPr>
          <p:cNvSpPr txBox="1"/>
          <p:nvPr/>
        </p:nvSpPr>
        <p:spPr>
          <a:xfrm>
            <a:off x="611560" y="465313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Укажите охват аудитории: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до 100 чел./год;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от 100 до 1 000 чел./год;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от 1 000 до 5 000 чел./год;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от 5 000 чел./год и выше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74E665-A1B9-4F76-A27A-F66182B9DD65}"/>
              </a:ext>
            </a:extLst>
          </p:cNvPr>
          <p:cNvSpPr txBox="1"/>
          <p:nvPr/>
        </p:nvSpPr>
        <p:spPr>
          <a:xfrm>
            <a:off x="457200" y="1916832"/>
            <a:ext cx="77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Опишите технологию организации и реализации практики (не более 3 000 знаков)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74E665-A1B9-4F76-A27A-F66182B9DD65}"/>
              </a:ext>
            </a:extLst>
          </p:cNvPr>
          <p:cNvSpPr txBox="1"/>
          <p:nvPr/>
        </p:nvSpPr>
        <p:spPr>
          <a:xfrm>
            <a:off x="457200" y="1916832"/>
            <a:ext cx="77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Разместите фото, относящиеся к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11357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8FDD54-60E2-42F5-B995-AC9325657A9B}"/>
              </a:ext>
            </a:extLst>
          </p:cNvPr>
          <p:cNvSpPr txBox="1"/>
          <p:nvPr/>
        </p:nvSpPr>
        <p:spPr>
          <a:xfrm>
            <a:off x="611560" y="1772816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Укажите количественные и качественные результаты реализации практики, оформите их списком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FBCC25-08CC-4C77-9E06-2E5C17D7ED6E}"/>
              </a:ext>
            </a:extLst>
          </p:cNvPr>
          <p:cNvSpPr txBox="1"/>
          <p:nvPr/>
        </p:nvSpPr>
        <p:spPr>
          <a:xfrm>
            <a:off x="457200" y="2204864"/>
            <a:ext cx="778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При наличии идей для тиражирования и (или) масштабирования практики в рамках муниципалитета, субъекта, федерального округа, страны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F7262E-D851-4E62-9EFD-EB10EE20ECED}"/>
              </a:ext>
            </a:extLst>
          </p:cNvPr>
          <p:cNvSpPr txBox="1"/>
          <p:nvPr/>
        </p:nvSpPr>
        <p:spPr>
          <a:xfrm>
            <a:off x="683568" y="213285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ФИО</a:t>
            </a:r>
          </a:p>
          <a:p>
            <a:r>
              <a:rPr lang="ru-RU" dirty="0"/>
              <a:t>Должность</a:t>
            </a:r>
          </a:p>
          <a:p>
            <a:r>
              <a:rPr lang="ru-RU" dirty="0"/>
              <a:t>Контактные данные (телефон, электронная почта)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253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Инструкция по заполнению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Gala</dc:creator>
  <cp:lastModifiedBy>Павлова Марина Александровна</cp:lastModifiedBy>
  <cp:revision>5</cp:revision>
  <dcterms:created xsi:type="dcterms:W3CDTF">2023-05-30T11:57:02Z</dcterms:created>
  <dcterms:modified xsi:type="dcterms:W3CDTF">2023-06-01T02:21:14Z</dcterms:modified>
</cp:coreProperties>
</file>