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3" r:id="rId7"/>
    <p:sldId id="262" r:id="rId8"/>
    <p:sldId id="265" r:id="rId9"/>
    <p:sldId id="264" r:id="rId10"/>
    <p:sldId id="266" r:id="rId11"/>
    <p:sldId id="267" r:id="rId12"/>
    <p:sldId id="268" r:id="rId13"/>
    <p:sldId id="269" r:id="rId14"/>
    <p:sldId id="261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114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A61F0A-F488-456C-8BC9-EC2E0A6113B3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C7BF6D-CC26-4D5F-B753-C157077D78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445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7BF6D-CC26-4D5F-B753-C157077D78B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014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1C981-8121-4BDB-87FC-400817CCCB77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57AB0-7FC4-471C-BC03-690FDCE72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295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1C981-8121-4BDB-87FC-400817CCCB77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57AB0-7FC4-471C-BC03-690FDCE72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510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1C981-8121-4BDB-87FC-400817CCCB77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57AB0-7FC4-471C-BC03-690FDCE72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998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1C981-8121-4BDB-87FC-400817CCCB77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57AB0-7FC4-471C-BC03-690FDCE72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807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1C981-8121-4BDB-87FC-400817CCCB77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57AB0-7FC4-471C-BC03-690FDCE72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768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1C981-8121-4BDB-87FC-400817CCCB77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57AB0-7FC4-471C-BC03-690FDCE72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77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1C981-8121-4BDB-87FC-400817CCCB77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57AB0-7FC4-471C-BC03-690FDCE72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706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1C981-8121-4BDB-87FC-400817CCCB77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57AB0-7FC4-471C-BC03-690FDCE72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939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1C981-8121-4BDB-87FC-400817CCCB77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57AB0-7FC4-471C-BC03-690FDCE72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629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1C981-8121-4BDB-87FC-400817CCCB77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57AB0-7FC4-471C-BC03-690FDCE72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886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1C981-8121-4BDB-87FC-400817CCCB77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57AB0-7FC4-471C-BC03-690FDCE72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05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1C981-8121-4BDB-87FC-400817CCCB77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57AB0-7FC4-471C-BC03-690FDCE72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670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kraeved.24@mail.ru" TargetMode="External"/><Relationship Id="rId2" Type="http://schemas.openxmlformats.org/officeDocument/2006/relationships/hyperlink" Target="tel:+7(391)221-41-96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Регистрация школьного музея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847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762" t="3537" b="4093"/>
          <a:stretch/>
        </p:blipFill>
        <p:spPr>
          <a:xfrm>
            <a:off x="321546" y="304834"/>
            <a:ext cx="11728152" cy="626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565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31" t="3537" r="597" b="4093"/>
          <a:stretch/>
        </p:blipFill>
        <p:spPr>
          <a:xfrm>
            <a:off x="341643" y="231113"/>
            <a:ext cx="11603333" cy="622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522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31" t="3305" r="206" b="5016"/>
          <a:stretch/>
        </p:blipFill>
        <p:spPr>
          <a:xfrm>
            <a:off x="170821" y="170820"/>
            <a:ext cx="11984221" cy="636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92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02" t="3537" b="4093"/>
          <a:stretch/>
        </p:blipFill>
        <p:spPr>
          <a:xfrm>
            <a:off x="291402" y="170822"/>
            <a:ext cx="11605846" cy="618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941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609" t="12543" r="17353" b="5248"/>
          <a:stretch/>
        </p:blipFill>
        <p:spPr>
          <a:xfrm>
            <a:off x="1446962" y="164158"/>
            <a:ext cx="9151564" cy="660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4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7582"/>
          </a:xfrm>
        </p:spPr>
        <p:txBody>
          <a:bodyPr/>
          <a:lstStyle/>
          <a:p>
            <a:r>
              <a:rPr lang="ru-RU" dirty="0" smtClean="0"/>
              <a:t>Типы музеев по профилю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3671" y="1302708"/>
            <a:ext cx="11185743" cy="5311034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Художественные</a:t>
            </a:r>
          </a:p>
          <a:p>
            <a:r>
              <a:rPr lang="ru-RU" dirty="0" smtClean="0"/>
              <a:t>Исторические</a:t>
            </a:r>
          </a:p>
          <a:p>
            <a:r>
              <a:rPr lang="ru-RU" dirty="0" smtClean="0"/>
              <a:t>Литературные</a:t>
            </a:r>
          </a:p>
          <a:p>
            <a:r>
              <a:rPr lang="ru-RU" dirty="0" smtClean="0"/>
              <a:t>Искусствоведческие</a:t>
            </a:r>
          </a:p>
          <a:p>
            <a:r>
              <a:rPr lang="ru-RU" dirty="0" smtClean="0"/>
              <a:t>Архитектурные</a:t>
            </a:r>
          </a:p>
          <a:p>
            <a:r>
              <a:rPr lang="ru-RU" dirty="0" smtClean="0"/>
              <a:t>Педагогические</a:t>
            </a:r>
          </a:p>
          <a:p>
            <a:r>
              <a:rPr lang="ru-RU" dirty="0" smtClean="0"/>
              <a:t>Сельскохозяйственные</a:t>
            </a:r>
          </a:p>
          <a:p>
            <a:r>
              <a:rPr lang="ru-RU" dirty="0" smtClean="0"/>
              <a:t>Научно-технические</a:t>
            </a:r>
          </a:p>
          <a:p>
            <a:r>
              <a:rPr lang="ru-RU" dirty="0" smtClean="0"/>
              <a:t>Отраслевые</a:t>
            </a:r>
          </a:p>
          <a:p>
            <a:r>
              <a:rPr lang="ru-RU" dirty="0" smtClean="0"/>
              <a:t>Комплексные</a:t>
            </a:r>
          </a:p>
          <a:p>
            <a:r>
              <a:rPr lang="ru-RU" dirty="0" smtClean="0"/>
              <a:t>Краеведческие</a:t>
            </a:r>
          </a:p>
          <a:p>
            <a:r>
              <a:rPr lang="ru-RU" dirty="0" smtClean="0"/>
              <a:t>Естественнонаучные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9116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048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https://krstur.ru/guide/kraevedenie/shkolnye-muzei/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02" t="3305" b="9866"/>
          <a:stretch/>
        </p:blipFill>
        <p:spPr>
          <a:xfrm>
            <a:off x="683287" y="1165610"/>
            <a:ext cx="11363450" cy="569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32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92" t="9772" r="466" b="4324"/>
          <a:stretch/>
        </p:blipFill>
        <p:spPr>
          <a:xfrm>
            <a:off x="311498" y="365125"/>
            <a:ext cx="11769898" cy="588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61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388" t="11629" r="16534" b="4958"/>
          <a:stretch/>
        </p:blipFill>
        <p:spPr>
          <a:xfrm>
            <a:off x="1195753" y="80385"/>
            <a:ext cx="9244483" cy="666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362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479" t="11390" r="16963" b="5477"/>
          <a:stretch/>
        </p:blipFill>
        <p:spPr>
          <a:xfrm>
            <a:off x="1718268" y="80386"/>
            <a:ext cx="9155724" cy="663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742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КГБОУ ДО «Красноярский краевой центр туризма и краеведения»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cap="all" dirty="0"/>
              <a:t>ГРУШЕВСКАЯ НАТАЛЬЯ </a:t>
            </a:r>
            <a:r>
              <a:rPr lang="ru-RU" b="1" cap="all" dirty="0" smtClean="0"/>
              <a:t>ВИКТОРОВНА - директор</a:t>
            </a:r>
            <a:endParaRPr lang="ru-RU" b="1" cap="all" dirty="0"/>
          </a:p>
          <a:p>
            <a:pPr marL="0" indent="0">
              <a:buNone/>
            </a:pPr>
            <a:r>
              <a:rPr lang="ru-RU" dirty="0"/>
              <a:t>Региональный координатор школьных музеев в Красноярском крае - </a:t>
            </a:r>
            <a:r>
              <a:rPr lang="ru-RU" dirty="0" err="1"/>
              <a:t>Таровская</a:t>
            </a:r>
            <a:r>
              <a:rPr lang="ru-RU" dirty="0"/>
              <a:t> Наталия Дмитриевна, методист.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Телефон: </a:t>
            </a:r>
            <a:r>
              <a:rPr lang="ru-RU" dirty="0">
                <a:hlinkClick r:id="rId2"/>
              </a:rPr>
              <a:t>+7(391)221-41-96</a:t>
            </a:r>
            <a:r>
              <a:rPr lang="ru-RU" dirty="0"/>
              <a:t> Почта: </a:t>
            </a:r>
            <a:r>
              <a:rPr lang="ru-RU" dirty="0">
                <a:hlinkClick r:id="rId3"/>
              </a:rPr>
              <a:t>kraeved.24@mail.ru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551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710" t="20365" r="28983" b="7424"/>
          <a:stretch/>
        </p:blipFill>
        <p:spPr>
          <a:xfrm>
            <a:off x="2903972" y="180983"/>
            <a:ext cx="6570333" cy="646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978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91" t="3537" b="3863"/>
          <a:stretch/>
        </p:blipFill>
        <p:spPr>
          <a:xfrm>
            <a:off x="130628" y="221064"/>
            <a:ext cx="11814411" cy="639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213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60" t="3879" b="4232"/>
          <a:stretch/>
        </p:blipFill>
        <p:spPr>
          <a:xfrm>
            <a:off x="381836" y="221064"/>
            <a:ext cx="11644925" cy="618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8520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53</Words>
  <Application>Microsoft Office PowerPoint</Application>
  <PresentationFormat>Широкоэкранный</PresentationFormat>
  <Paragraphs>19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Регистрация школьного музея</vt:lpstr>
      <vt:lpstr>https://krstur.ru/guide/kraevedenie/shkolnye-muzei/</vt:lpstr>
      <vt:lpstr>Презентация PowerPoint</vt:lpstr>
      <vt:lpstr>Презентация PowerPoint</vt:lpstr>
      <vt:lpstr>Презентация PowerPoint</vt:lpstr>
      <vt:lpstr>КГБОУ ДО «Красноярский краевой центр туризма и краеведения»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Типы музеев по профилю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Регистрация школьного музея</dc:title>
  <dc:creator>Berezina</dc:creator>
  <cp:lastModifiedBy>Berezina</cp:lastModifiedBy>
  <cp:revision>6</cp:revision>
  <dcterms:created xsi:type="dcterms:W3CDTF">2023-10-16T01:57:57Z</dcterms:created>
  <dcterms:modified xsi:type="dcterms:W3CDTF">2023-10-16T03:23:16Z</dcterms:modified>
</cp:coreProperties>
</file>