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66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51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52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63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09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80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91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92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50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0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88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5DE1434-1BA5-46E3-8AEF-ED45C6E8108F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63EEE79-478F-4D84-8E46-10F993C0807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43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22409" y="2608522"/>
            <a:ext cx="9324979" cy="1989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Реализация Стратегии воспитания на 2024 год</a:t>
            </a:r>
            <a:endParaRPr lang="ru-RU" dirty="0"/>
          </a:p>
        </p:txBody>
      </p:sp>
      <p:pic>
        <p:nvPicPr>
          <p:cNvPr id="1026" name="Picture 2" descr="Логотип У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9" t="7126" r="4494" b="11794"/>
          <a:stretch>
            <a:fillRect/>
          </a:stretch>
        </p:blipFill>
        <p:spPr bwMode="auto">
          <a:xfrm>
            <a:off x="101016" y="70046"/>
            <a:ext cx="3923925" cy="2406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10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4518"/>
            <a:ext cx="10058400" cy="108284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Стратегия развития воспитания в Российской Федерации на период до 2025 года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Приказ управления образования №447 от 29.12.2023 г. «Об утверждении плана реализации Стратегии воспитания»:</a:t>
            </a:r>
          </a:p>
          <a:p>
            <a:r>
              <a:rPr lang="ru-RU" dirty="0" smtClean="0"/>
              <a:t>- совершенствование нормативно-правового и программно-методического регулирования в сфере воспитания;</a:t>
            </a:r>
          </a:p>
          <a:p>
            <a:r>
              <a:rPr lang="ru-RU" dirty="0" smtClean="0"/>
              <a:t>- совершенствование организационно-управленческих механизмов реализации Стратегии в системе образования края;</a:t>
            </a:r>
          </a:p>
          <a:p>
            <a:r>
              <a:rPr lang="ru-RU" dirty="0" smtClean="0"/>
              <a:t>- развитие механизмов межведомственного взаимодействия по реализации направлений системы воспитания, в том числе проведение мероприятий для детей и молодежи, направленных на гражданское, патриотическое, нравственное, интеллектуальное, физическое, трудовое, экологическое, семейное, социальное воспитание и развитие творческих способностей;</a:t>
            </a:r>
          </a:p>
          <a:p>
            <a:r>
              <a:rPr lang="ru-RU" dirty="0" smtClean="0"/>
              <a:t>- развитие кадрового потенциала;</a:t>
            </a:r>
          </a:p>
          <a:p>
            <a:r>
              <a:rPr lang="ru-RU" dirty="0" smtClean="0"/>
              <a:t>- работа с детьми и подростками группы риска, развитие системы профилактики;</a:t>
            </a:r>
          </a:p>
          <a:p>
            <a:r>
              <a:rPr lang="ru-RU" dirty="0" smtClean="0"/>
              <a:t>- развитие материально-технической базы и инфраструктуры в сфере воспитания.</a:t>
            </a:r>
            <a:endParaRPr lang="ru-RU" dirty="0"/>
          </a:p>
        </p:txBody>
      </p:sp>
      <p:pic>
        <p:nvPicPr>
          <p:cNvPr id="4" name="Picture 2" descr="Логотип У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9" t="7126" r="4494" b="11794"/>
          <a:stretch>
            <a:fillRect/>
          </a:stretch>
        </p:blipFill>
        <p:spPr bwMode="auto">
          <a:xfrm>
            <a:off x="72141" y="83149"/>
            <a:ext cx="1863008" cy="114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677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31" y="3426592"/>
            <a:ext cx="3488516" cy="23845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4518"/>
            <a:ext cx="10058400" cy="837398"/>
          </a:xfrm>
        </p:spPr>
        <p:txBody>
          <a:bodyPr/>
          <a:lstStyle/>
          <a:p>
            <a:pPr algn="ctr"/>
            <a:r>
              <a:rPr lang="ru-RU" b="1" dirty="0" smtClean="0"/>
              <a:t>Год семьи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203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Указ Президента Российской Федерации от 22 ноября 2023 г. № 875 «О проведении в Российской Федерации Года семьи».</a:t>
            </a:r>
          </a:p>
          <a:p>
            <a:r>
              <a:rPr lang="ru-RU" dirty="0" smtClean="0"/>
              <a:t>Проекты и программы родительского просвещения и семейного воспитания:</a:t>
            </a:r>
          </a:p>
          <a:p>
            <a:r>
              <a:rPr lang="ru-RU" dirty="0" smtClean="0"/>
              <a:t>- учебный предмет (курс) «</a:t>
            </a:r>
            <a:r>
              <a:rPr lang="ru-RU" dirty="0" err="1" smtClean="0"/>
              <a:t>Семьеведение</a:t>
            </a:r>
            <a:r>
              <a:rPr lang="ru-RU" dirty="0" smtClean="0"/>
              <a:t>», в том числе в рамках внеурочной деятельности;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- занятия по темам: «День матери», «День отца», «День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пожилых людей», «Традиционные семейные ценности» и др.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в рамках цикла внеурочных занятий «Разговоры о важном»;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- выпуск журнала «Семья и школа» на портале </a:t>
            </a:r>
            <a:r>
              <a:rPr lang="ru-RU" dirty="0" err="1" smtClean="0"/>
              <a:t>семьяишкола.рф</a:t>
            </a:r>
            <a:r>
              <a:rPr lang="ru-RU" dirty="0" smtClean="0"/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- электронное пособие «От рождения до вуза: настольная книга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о</a:t>
            </a:r>
            <a:r>
              <a:rPr lang="ru-RU" dirty="0" smtClean="0"/>
              <a:t>тветственного родителя»;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- всероссийские онлайн-собрания;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- передача «Семья и школа» на радиостанции «Дача»;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- портал информационно-просветительской поддержки родителей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«</a:t>
            </a:r>
            <a:r>
              <a:rPr lang="ru-RU" dirty="0" err="1" smtClean="0"/>
              <a:t>Растимдетей.рф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4" name="Picture 2" descr="Логотип У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9" t="7126" r="4494" b="11794"/>
          <a:stretch>
            <a:fillRect/>
          </a:stretch>
        </p:blipFill>
        <p:spPr bwMode="auto">
          <a:xfrm>
            <a:off x="101017" y="70046"/>
            <a:ext cx="1863008" cy="114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075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5663" y="641414"/>
            <a:ext cx="10058400" cy="10828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79-летие и 80-летие Победы в Великой отечественной войне 1941-1945 годов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Конкурс сочинений на тему «Моя семья в годы Великой Отечественной войны 1941-1945 годов;</a:t>
            </a:r>
          </a:p>
          <a:p>
            <a:r>
              <a:rPr lang="ru-RU" dirty="0" smtClean="0"/>
              <a:t>- Онлайн-проект «Люди Победы»;</a:t>
            </a:r>
          </a:p>
          <a:p>
            <a:r>
              <a:rPr lang="ru-RU" dirty="0" smtClean="0"/>
              <a:t>- Образовательный проект «Огневые рубежи. 1941-1945»;</a:t>
            </a:r>
          </a:p>
          <a:p>
            <a:r>
              <a:rPr lang="ru-RU" dirty="0" smtClean="0"/>
              <a:t>- Акции «Имя Героя – школе», «Парта Героя»;</a:t>
            </a:r>
          </a:p>
          <a:p>
            <a:r>
              <a:rPr lang="ru-RU" dirty="0" smtClean="0"/>
              <a:t>- Международная акция «Сад памяти»;</a:t>
            </a:r>
          </a:p>
          <a:p>
            <a:r>
              <a:rPr lang="ru-RU" dirty="0" smtClean="0"/>
              <a:t>- Всероссийские акции «Георгиевская ленточка», «Окна Победы»;</a:t>
            </a:r>
          </a:p>
          <a:p>
            <a:r>
              <a:rPr lang="ru-RU" dirty="0" smtClean="0"/>
              <a:t>- Краевая акция «Обелиск»;</a:t>
            </a:r>
          </a:p>
          <a:p>
            <a:r>
              <a:rPr lang="ru-RU" dirty="0" smtClean="0"/>
              <a:t>- Уроки мужества.</a:t>
            </a:r>
            <a:endParaRPr lang="ru-RU" dirty="0"/>
          </a:p>
        </p:txBody>
      </p:sp>
      <p:pic>
        <p:nvPicPr>
          <p:cNvPr id="4" name="Picture 2" descr="Логотип У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9" t="7126" r="4494" b="11794"/>
          <a:stretch>
            <a:fillRect/>
          </a:stretch>
        </p:blipFill>
        <p:spPr bwMode="auto">
          <a:xfrm>
            <a:off x="101017" y="70046"/>
            <a:ext cx="1863008" cy="114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906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84" t="17944" r="11615" b="36836"/>
          <a:stretch/>
        </p:blipFill>
        <p:spPr>
          <a:xfrm>
            <a:off x="9951396" y="454679"/>
            <a:ext cx="2130357" cy="18190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100-летие Курагинского района</a:t>
            </a:r>
            <a:endParaRPr lang="ru-RU" b="1" dirty="0"/>
          </a:p>
        </p:txBody>
      </p:sp>
      <p:pic>
        <p:nvPicPr>
          <p:cNvPr id="4" name="Picture 2" descr="Логотип У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9" t="7126" r="4494" b="11794"/>
          <a:stretch>
            <a:fillRect/>
          </a:stretch>
        </p:blipFill>
        <p:spPr bwMode="auto">
          <a:xfrm>
            <a:off x="101017" y="70046"/>
            <a:ext cx="1863008" cy="114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Онлайн-викторина «Знатоки Курагинского района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июнь 2024 г.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школьных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музеев – февраль 2024 г.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в школьные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музеи – в течение 2024 г.</a:t>
            </a:r>
          </a:p>
          <a:p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Онлайн-галерея «100 лиц Курагинского района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2024 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фотографий «Родного края облик многоликий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сентябрь 2024 г.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Конкурс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исследовательских работ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Курагинский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район: страницы истории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октябрь 2024 г.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dirty="0"/>
          </a:p>
          <a:p>
            <a:endParaRPr lang="ru-RU" sz="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05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4518"/>
            <a:ext cx="10058400" cy="1082842"/>
          </a:xfrm>
        </p:spPr>
        <p:txBody>
          <a:bodyPr/>
          <a:lstStyle/>
          <a:p>
            <a:pPr algn="ctr"/>
            <a:r>
              <a:rPr lang="ru-RU" b="1" dirty="0" smtClean="0"/>
              <a:t>Текущие мероприятия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- </a:t>
            </a:r>
            <a:r>
              <a:rPr lang="ru-RU" sz="2400" dirty="0"/>
              <a:t>«Неделя Памяти жертв Холокоста</a:t>
            </a:r>
            <a:r>
              <a:rPr lang="ru-RU" sz="2400" dirty="0" smtClean="0"/>
              <a:t>» - отчет до 30 января;</a:t>
            </a:r>
          </a:p>
          <a:p>
            <a:r>
              <a:rPr lang="ru-RU" sz="2400" dirty="0" smtClean="0"/>
              <a:t>- Всероссийский чемпионат по </a:t>
            </a:r>
            <a:r>
              <a:rPr lang="ru-RU" sz="2400" dirty="0"/>
              <a:t>игре «Что? Где? Когда</a:t>
            </a:r>
            <a:r>
              <a:rPr lang="ru-RU" sz="2400" dirty="0" smtClean="0"/>
              <a:t>?» - до марта 2024 г.</a:t>
            </a:r>
          </a:p>
          <a:p>
            <a:r>
              <a:rPr lang="ru-RU" sz="2400" dirty="0" smtClean="0"/>
              <a:t>- </a:t>
            </a:r>
            <a:r>
              <a:rPr lang="ru-RU" sz="2400" dirty="0"/>
              <a:t>Всероссийский технологический диктант </a:t>
            </a:r>
            <a:r>
              <a:rPr lang="ru-RU" sz="2400" dirty="0" smtClean="0"/>
              <a:t> - до 10 февраля 2024 г.</a:t>
            </a:r>
          </a:p>
          <a:p>
            <a:r>
              <a:rPr lang="ru-RU" sz="2400" dirty="0" smtClean="0"/>
              <a:t>- Онлайн-курс </a:t>
            </a:r>
            <a:r>
              <a:rPr lang="ru-RU" sz="2400" dirty="0"/>
              <a:t>по профилактике игровой и </a:t>
            </a:r>
            <a:r>
              <a:rPr lang="ru-RU" sz="2400" dirty="0" err="1"/>
              <a:t>гаджетовой</a:t>
            </a:r>
            <a:r>
              <a:rPr lang="ru-RU" sz="2400" dirty="0"/>
              <a:t> зависимости среди детей и молодежи </a:t>
            </a:r>
            <a:endParaRPr lang="ru-RU" sz="2400" dirty="0" smtClean="0"/>
          </a:p>
          <a:p>
            <a:r>
              <a:rPr lang="ru-RU" sz="2400" dirty="0" smtClean="0"/>
              <a:t>- Региональный конкурс профессионального мастерства среди инвалидов и лиц с ОВЗ «</a:t>
            </a:r>
            <a:r>
              <a:rPr lang="ru-RU" sz="2400" dirty="0" err="1" smtClean="0"/>
              <a:t>Абилимпикс</a:t>
            </a:r>
            <a:r>
              <a:rPr lang="ru-RU" sz="2400" dirty="0" smtClean="0"/>
              <a:t>» - с 19 по 22 марта 2024 г.</a:t>
            </a:r>
            <a:endParaRPr lang="ru-RU" sz="2400" dirty="0"/>
          </a:p>
          <a:p>
            <a:r>
              <a:rPr lang="ru-RU" sz="2400" dirty="0" smtClean="0"/>
              <a:t>- Создание «Школьного дома дружбы»</a:t>
            </a:r>
          </a:p>
          <a:p>
            <a:r>
              <a:rPr lang="ru-RU" sz="2400" dirty="0" smtClean="0"/>
              <a:t>- Краевой фестиваль школьных музеев и клубов патриотической направленности</a:t>
            </a:r>
            <a:endParaRPr lang="ru-RU" sz="2400" dirty="0"/>
          </a:p>
        </p:txBody>
      </p:sp>
      <p:pic>
        <p:nvPicPr>
          <p:cNvPr id="4" name="Picture 2" descr="Логотип У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49" t="7126" r="4494" b="11794"/>
          <a:stretch>
            <a:fillRect/>
          </a:stretch>
        </p:blipFill>
        <p:spPr bwMode="auto">
          <a:xfrm>
            <a:off x="101017" y="70046"/>
            <a:ext cx="1863008" cy="114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58998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272</TotalTime>
  <Words>519</Words>
  <Application>Microsoft Office PowerPoint</Application>
  <PresentationFormat>Широкоэкранный</PresentationFormat>
  <Paragraphs>51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Times New Roman</vt:lpstr>
      <vt:lpstr>Ретро</vt:lpstr>
      <vt:lpstr>Реализация Стратегии воспитания на 2024 год</vt:lpstr>
      <vt:lpstr>Стратегия развития воспитания в Российской Федерации на период до 2025 года</vt:lpstr>
      <vt:lpstr>Год семьи</vt:lpstr>
      <vt:lpstr>79-летие и 80-летие Победы в Великой отечественной войне 1941-1945 годов</vt:lpstr>
      <vt:lpstr>100-летие Курагинского района</vt:lpstr>
      <vt:lpstr>Текущие мероприятия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Berezina</dc:creator>
  <cp:lastModifiedBy>Berezina</cp:lastModifiedBy>
  <cp:revision>16</cp:revision>
  <dcterms:created xsi:type="dcterms:W3CDTF">2024-01-22T04:06:19Z</dcterms:created>
  <dcterms:modified xsi:type="dcterms:W3CDTF">2024-01-22T08:39:19Z</dcterms:modified>
</cp:coreProperties>
</file>