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861" r:id="rId2"/>
    <p:sldId id="899" r:id="rId3"/>
    <p:sldId id="906" r:id="rId4"/>
    <p:sldId id="901" r:id="rId5"/>
    <p:sldId id="907" r:id="rId6"/>
    <p:sldId id="908" r:id="rId7"/>
    <p:sldId id="902" r:id="rId8"/>
    <p:sldId id="885" r:id="rId9"/>
    <p:sldId id="903" r:id="rId10"/>
    <p:sldId id="904" r:id="rId11"/>
    <p:sldId id="905" r:id="rId12"/>
    <p:sldId id="892" r:id="rId13"/>
    <p:sldId id="897" r:id="rId14"/>
    <p:sldId id="868" r:id="rId15"/>
  </p:sldIdLst>
  <p:sldSz cx="9144000" cy="6858000" type="screen4x3"/>
  <p:notesSz cx="6788150" cy="99234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orient="horz" pos="1146">
          <p15:clr>
            <a:srgbClr val="A4A3A4"/>
          </p15:clr>
        </p15:guide>
        <p15:guide id="4" orient="horz" pos="4289">
          <p15:clr>
            <a:srgbClr val="A4A3A4"/>
          </p15:clr>
        </p15:guide>
        <p15:guide id="5" orient="horz" pos="3034">
          <p15:clr>
            <a:srgbClr val="A4A3A4"/>
          </p15:clr>
        </p15:guide>
        <p15:guide id="6" orient="horz" pos="3941">
          <p15:clr>
            <a:srgbClr val="A4A3A4"/>
          </p15:clr>
        </p15:guide>
        <p15:guide id="7" orient="horz" pos="2479">
          <p15:clr>
            <a:srgbClr val="A4A3A4"/>
          </p15:clr>
        </p15:guide>
        <p15:guide id="8" pos="5592">
          <p15:clr>
            <a:srgbClr val="A4A3A4"/>
          </p15:clr>
        </p15:guide>
        <p15:guide id="9" pos="5759">
          <p15:clr>
            <a:srgbClr val="A4A3A4"/>
          </p15:clr>
        </p15:guide>
        <p15:guide id="10" pos="2893">
          <p15:clr>
            <a:srgbClr val="A4A3A4"/>
          </p15:clr>
        </p15:guide>
        <p15:guide id="11" pos="5507">
          <p15:clr>
            <a:srgbClr val="A4A3A4"/>
          </p15:clr>
        </p15:guide>
        <p15:guide id="12" pos="1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>
          <p15:clr>
            <a:srgbClr val="A4A3A4"/>
          </p15:clr>
        </p15:guide>
        <p15:guide id="2" pos="21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7A6"/>
    <a:srgbClr val="DD8F3A"/>
    <a:srgbClr val="009900"/>
    <a:srgbClr val="CFDAE7"/>
    <a:srgbClr val="A4B8D0"/>
    <a:srgbClr val="FF9900"/>
    <a:srgbClr val="000000"/>
    <a:srgbClr val="DA2725"/>
    <a:srgbClr val="C2D0E0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93529" autoAdjust="0"/>
  </p:normalViewPr>
  <p:slideViewPr>
    <p:cSldViewPr snapToGrid="0">
      <p:cViewPr varScale="1">
        <p:scale>
          <a:sx n="82" d="100"/>
          <a:sy n="82" d="100"/>
        </p:scale>
        <p:origin x="1574" y="48"/>
      </p:cViewPr>
      <p:guideLst>
        <p:guide orient="horz" pos="4319"/>
        <p:guide orient="horz" pos="576"/>
        <p:guide orient="horz" pos="1146"/>
        <p:guide orient="horz" pos="4289"/>
        <p:guide orient="horz" pos="3034"/>
        <p:guide orient="horz" pos="3941"/>
        <p:guide orient="horz" pos="2479"/>
        <p:guide pos="5592"/>
        <p:guide pos="5759"/>
        <p:guide pos="2893"/>
        <p:guide pos="5507"/>
        <p:guide pos="142"/>
      </p:guideLst>
    </p:cSldViewPr>
  </p:slideViewPr>
  <p:outlineViewPr>
    <p:cViewPr>
      <p:scale>
        <a:sx n="33" d="100"/>
        <a:sy n="33" d="100"/>
      </p:scale>
      <p:origin x="6" y="3432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-3330" y="-108"/>
      </p:cViewPr>
      <p:guideLst>
        <p:guide orient="horz" pos="312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FDC67D-1E77-48DB-B91D-ED8408160534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</dgm:pt>
    <dgm:pt modelId="{83B0C740-E631-498C-A2E8-D465A3D250AC}">
      <dgm:prSet phldrT="[Текст]" custT="1"/>
      <dgm:spPr/>
      <dgm:t>
        <a:bodyPr/>
        <a:lstStyle/>
        <a:p>
          <a:r>
            <a:rPr lang="ru-RU" sz="1400" b="1" dirty="0" smtClean="0"/>
            <a:t>Железногорск</a:t>
          </a:r>
          <a:endParaRPr lang="ru-RU" sz="1400" b="1" dirty="0"/>
        </a:p>
      </dgm:t>
    </dgm:pt>
    <dgm:pt modelId="{0E638AC9-421F-478D-94B3-C90D087554E5}" type="parTrans" cxnId="{D5B1F6FD-C44C-4721-835A-0A6F3F33C1B3}">
      <dgm:prSet/>
      <dgm:spPr/>
      <dgm:t>
        <a:bodyPr/>
        <a:lstStyle/>
        <a:p>
          <a:endParaRPr lang="ru-RU"/>
        </a:p>
      </dgm:t>
    </dgm:pt>
    <dgm:pt modelId="{AEC0F907-49B8-416F-A3B2-55A2BB93B9B6}" type="sibTrans" cxnId="{D5B1F6FD-C44C-4721-835A-0A6F3F33C1B3}">
      <dgm:prSet/>
      <dgm:spPr/>
      <dgm:t>
        <a:bodyPr/>
        <a:lstStyle/>
        <a:p>
          <a:endParaRPr lang="ru-RU"/>
        </a:p>
      </dgm:t>
    </dgm:pt>
    <dgm:pt modelId="{548BFBC6-8790-4F76-8D01-A37CE2B58D67}">
      <dgm:prSet phldrT="[Текст]" custT="1"/>
      <dgm:spPr/>
      <dgm:t>
        <a:bodyPr/>
        <a:lstStyle/>
        <a:p>
          <a:r>
            <a:rPr lang="ru-RU" sz="1400" b="1" dirty="0" err="1" smtClean="0"/>
            <a:t>Козульский</a:t>
          </a:r>
          <a:endParaRPr lang="ru-RU" sz="1400" b="1" dirty="0"/>
        </a:p>
      </dgm:t>
    </dgm:pt>
    <dgm:pt modelId="{B3B6186D-29AD-4652-A426-2B29817A45FA}" type="parTrans" cxnId="{E538574B-82FF-41D9-9A5D-6541A1591651}">
      <dgm:prSet/>
      <dgm:spPr/>
      <dgm:t>
        <a:bodyPr/>
        <a:lstStyle/>
        <a:p>
          <a:endParaRPr lang="ru-RU"/>
        </a:p>
      </dgm:t>
    </dgm:pt>
    <dgm:pt modelId="{071F5816-5688-416D-8900-6D0829589690}" type="sibTrans" cxnId="{E538574B-82FF-41D9-9A5D-6541A1591651}">
      <dgm:prSet/>
      <dgm:spPr/>
      <dgm:t>
        <a:bodyPr/>
        <a:lstStyle/>
        <a:p>
          <a:endParaRPr lang="ru-RU"/>
        </a:p>
      </dgm:t>
    </dgm:pt>
    <dgm:pt modelId="{BC738444-BE06-4C7D-A2B4-536BFEB30506}">
      <dgm:prSet phldrT="[Текст]" custT="1"/>
      <dgm:spPr/>
      <dgm:t>
        <a:bodyPr/>
        <a:lstStyle/>
        <a:p>
          <a:r>
            <a:rPr lang="ru-RU" sz="1400" b="1" dirty="0" smtClean="0"/>
            <a:t>Минусинский </a:t>
          </a:r>
          <a:endParaRPr lang="ru-RU" sz="1400" b="1" dirty="0"/>
        </a:p>
      </dgm:t>
    </dgm:pt>
    <dgm:pt modelId="{8B1BB1A2-6772-4A73-B4D0-DCDEFB43BD08}" type="parTrans" cxnId="{AFA496F4-E514-4BD9-B2D5-82958E92E9AF}">
      <dgm:prSet/>
      <dgm:spPr/>
      <dgm:t>
        <a:bodyPr/>
        <a:lstStyle/>
        <a:p>
          <a:endParaRPr lang="ru-RU"/>
        </a:p>
      </dgm:t>
    </dgm:pt>
    <dgm:pt modelId="{4A1A882E-F7C8-4627-BDB4-5123FE28B7B9}" type="sibTrans" cxnId="{AFA496F4-E514-4BD9-B2D5-82958E92E9AF}">
      <dgm:prSet/>
      <dgm:spPr/>
      <dgm:t>
        <a:bodyPr/>
        <a:lstStyle/>
        <a:p>
          <a:endParaRPr lang="ru-RU"/>
        </a:p>
      </dgm:t>
    </dgm:pt>
    <dgm:pt modelId="{B37164DA-1C40-494D-99C4-5D30AB12AD78}">
      <dgm:prSet custT="1"/>
      <dgm:spPr/>
      <dgm:t>
        <a:bodyPr/>
        <a:lstStyle/>
        <a:p>
          <a:r>
            <a:rPr lang="ru-RU" sz="1400" b="1" dirty="0" smtClean="0"/>
            <a:t>Дивногорск</a:t>
          </a:r>
          <a:endParaRPr lang="ru-RU" sz="1400" b="1" dirty="0"/>
        </a:p>
      </dgm:t>
    </dgm:pt>
    <dgm:pt modelId="{B9D72560-6D89-43A0-9935-D2233C736477}" type="parTrans" cxnId="{B86DD93B-97DD-4504-B6E2-08CEAF61C6A2}">
      <dgm:prSet/>
      <dgm:spPr/>
      <dgm:t>
        <a:bodyPr/>
        <a:lstStyle/>
        <a:p>
          <a:endParaRPr lang="ru-RU"/>
        </a:p>
      </dgm:t>
    </dgm:pt>
    <dgm:pt modelId="{16187FBC-7C0C-4828-A814-8C43532AC42F}" type="sibTrans" cxnId="{B86DD93B-97DD-4504-B6E2-08CEAF61C6A2}">
      <dgm:prSet/>
      <dgm:spPr/>
      <dgm:t>
        <a:bodyPr/>
        <a:lstStyle/>
        <a:p>
          <a:endParaRPr lang="ru-RU"/>
        </a:p>
      </dgm:t>
    </dgm:pt>
    <dgm:pt modelId="{0924B898-1777-4E3D-BFF3-EDED86F486D8}">
      <dgm:prSet custT="1"/>
      <dgm:spPr/>
      <dgm:t>
        <a:bodyPr/>
        <a:lstStyle/>
        <a:p>
          <a:r>
            <a:rPr lang="ru-RU" sz="1400" b="1" dirty="0" smtClean="0"/>
            <a:t>Зеленогорск</a:t>
          </a:r>
          <a:endParaRPr lang="ru-RU" sz="1400" b="1" dirty="0"/>
        </a:p>
      </dgm:t>
    </dgm:pt>
    <dgm:pt modelId="{FCC6CF9C-52AB-41E0-BC95-1D55689AF59F}" type="parTrans" cxnId="{786CBB65-06C3-4939-AF39-541FE580DFA1}">
      <dgm:prSet/>
      <dgm:spPr/>
      <dgm:t>
        <a:bodyPr/>
        <a:lstStyle/>
        <a:p>
          <a:endParaRPr lang="ru-RU"/>
        </a:p>
      </dgm:t>
    </dgm:pt>
    <dgm:pt modelId="{A0048744-C2FF-4F83-BCAC-402200B1021E}" type="sibTrans" cxnId="{786CBB65-06C3-4939-AF39-541FE580DFA1}">
      <dgm:prSet/>
      <dgm:spPr/>
      <dgm:t>
        <a:bodyPr/>
        <a:lstStyle/>
        <a:p>
          <a:endParaRPr lang="ru-RU"/>
        </a:p>
      </dgm:t>
    </dgm:pt>
    <dgm:pt modelId="{FC22C2AC-1EA6-4FDB-A818-42146761D33A}">
      <dgm:prSet custT="1"/>
      <dgm:spPr/>
      <dgm:t>
        <a:bodyPr/>
        <a:lstStyle/>
        <a:p>
          <a:r>
            <a:rPr lang="ru-RU" sz="1400" b="1" dirty="0" err="1" smtClean="0"/>
            <a:t>Емельяновский</a:t>
          </a:r>
          <a:endParaRPr lang="ru-RU" sz="1400" b="1" dirty="0"/>
        </a:p>
      </dgm:t>
    </dgm:pt>
    <dgm:pt modelId="{6E1B2A5F-976E-4D38-8B3A-2274FF6E6B0B}" type="parTrans" cxnId="{654FE006-429C-42C6-B33E-E10C9135D59B}">
      <dgm:prSet/>
      <dgm:spPr/>
      <dgm:t>
        <a:bodyPr/>
        <a:lstStyle/>
        <a:p>
          <a:endParaRPr lang="ru-RU"/>
        </a:p>
      </dgm:t>
    </dgm:pt>
    <dgm:pt modelId="{3D6AD024-4A7D-4257-94D6-65AE32BF7839}" type="sibTrans" cxnId="{654FE006-429C-42C6-B33E-E10C9135D59B}">
      <dgm:prSet/>
      <dgm:spPr/>
      <dgm:t>
        <a:bodyPr/>
        <a:lstStyle/>
        <a:p>
          <a:endParaRPr lang="ru-RU"/>
        </a:p>
      </dgm:t>
    </dgm:pt>
    <dgm:pt modelId="{6458AF9A-C4CA-43DF-9BCD-5AA2673BBB4D}">
      <dgm:prSet custT="1"/>
      <dgm:spPr/>
      <dgm:t>
        <a:bodyPr/>
        <a:lstStyle/>
        <a:p>
          <a:r>
            <a:rPr lang="ru-RU" sz="1400" b="1" dirty="0" err="1" smtClean="0"/>
            <a:t>Сухобузимский</a:t>
          </a:r>
          <a:endParaRPr lang="ru-RU" sz="1400" b="1" dirty="0"/>
        </a:p>
      </dgm:t>
    </dgm:pt>
    <dgm:pt modelId="{47F1C57D-CD92-49E6-9B87-D6E6CB9F92FB}" type="parTrans" cxnId="{C651EDD0-B31B-45B5-8448-D11B904D9EDB}">
      <dgm:prSet/>
      <dgm:spPr/>
      <dgm:t>
        <a:bodyPr/>
        <a:lstStyle/>
        <a:p>
          <a:endParaRPr lang="ru-RU"/>
        </a:p>
      </dgm:t>
    </dgm:pt>
    <dgm:pt modelId="{4CAE78D3-62CC-4127-8030-4168476C567B}" type="sibTrans" cxnId="{C651EDD0-B31B-45B5-8448-D11B904D9EDB}">
      <dgm:prSet/>
      <dgm:spPr/>
      <dgm:t>
        <a:bodyPr/>
        <a:lstStyle/>
        <a:p>
          <a:endParaRPr lang="ru-RU"/>
        </a:p>
      </dgm:t>
    </dgm:pt>
    <dgm:pt modelId="{31A17595-6538-4B8D-959A-C1AA0792368F}" type="pres">
      <dgm:prSet presAssocID="{FDFDC67D-1E77-48DB-B91D-ED8408160534}" presName="CompostProcess" presStyleCnt="0">
        <dgm:presLayoutVars>
          <dgm:dir/>
          <dgm:resizeHandles val="exact"/>
        </dgm:presLayoutVars>
      </dgm:prSet>
      <dgm:spPr/>
    </dgm:pt>
    <dgm:pt modelId="{2943925D-252B-46AB-BD4B-26EE7257A266}" type="pres">
      <dgm:prSet presAssocID="{FDFDC67D-1E77-48DB-B91D-ED8408160534}" presName="arrow" presStyleLbl="bgShp" presStyleIdx="0" presStyleCnt="1" custScaleX="117647" custLinFactNeighborX="177" custLinFactNeighborY="2612"/>
      <dgm:spPr/>
    </dgm:pt>
    <dgm:pt modelId="{88E117C4-ECCC-4FCD-BC1C-44629CC9401C}" type="pres">
      <dgm:prSet presAssocID="{FDFDC67D-1E77-48DB-B91D-ED8408160534}" presName="linearProcess" presStyleCnt="0"/>
      <dgm:spPr/>
    </dgm:pt>
    <dgm:pt modelId="{E0CFC991-9CC0-4D11-8E22-462DCD9869BE}" type="pres">
      <dgm:prSet presAssocID="{83B0C740-E631-498C-A2E8-D465A3D250AC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76611-1ED2-4E3E-8273-69679C3DF8CC}" type="pres">
      <dgm:prSet presAssocID="{AEC0F907-49B8-416F-A3B2-55A2BB93B9B6}" presName="sibTrans" presStyleCnt="0"/>
      <dgm:spPr/>
    </dgm:pt>
    <dgm:pt modelId="{CF338C40-BF33-476C-A774-8886C2EE4D96}" type="pres">
      <dgm:prSet presAssocID="{0924B898-1777-4E3D-BFF3-EDED86F486D8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5C6BF-7D82-4693-B171-05CE04A4A7A7}" type="pres">
      <dgm:prSet presAssocID="{A0048744-C2FF-4F83-BCAC-402200B1021E}" presName="sibTrans" presStyleCnt="0"/>
      <dgm:spPr/>
    </dgm:pt>
    <dgm:pt modelId="{F7DB9D13-EDF3-42CB-A2DC-012B881C9863}" type="pres">
      <dgm:prSet presAssocID="{B37164DA-1C40-494D-99C4-5D30AB12AD78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245F9-2DAC-4FE1-B7F1-2D2837572D92}" type="pres">
      <dgm:prSet presAssocID="{16187FBC-7C0C-4828-A814-8C43532AC42F}" presName="sibTrans" presStyleCnt="0"/>
      <dgm:spPr/>
    </dgm:pt>
    <dgm:pt modelId="{7F01007C-2C69-49D9-906C-88010C12223E}" type="pres">
      <dgm:prSet presAssocID="{FC22C2AC-1EA6-4FDB-A818-42146761D33A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501324-034B-4756-B28C-11F183C3149F}" type="pres">
      <dgm:prSet presAssocID="{3D6AD024-4A7D-4257-94D6-65AE32BF7839}" presName="sibTrans" presStyleCnt="0"/>
      <dgm:spPr/>
    </dgm:pt>
    <dgm:pt modelId="{BBC4907E-CFA9-4B4C-914D-6F13BB3A21BA}" type="pres">
      <dgm:prSet presAssocID="{548BFBC6-8790-4F76-8D01-A37CE2B58D67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6EC46-7398-45D6-8478-B616B6796951}" type="pres">
      <dgm:prSet presAssocID="{071F5816-5688-416D-8900-6D0829589690}" presName="sibTrans" presStyleCnt="0"/>
      <dgm:spPr/>
    </dgm:pt>
    <dgm:pt modelId="{C17BC899-146C-4420-9554-0FA4031D5061}" type="pres">
      <dgm:prSet presAssocID="{BC738444-BE06-4C7D-A2B4-536BFEB30506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94A7B-A315-4F44-A68B-097460EB16D5}" type="pres">
      <dgm:prSet presAssocID="{4A1A882E-F7C8-4627-BDB4-5123FE28B7B9}" presName="sibTrans" presStyleCnt="0"/>
      <dgm:spPr/>
    </dgm:pt>
    <dgm:pt modelId="{70B36E1E-C1C2-48C1-87B8-DDDE58341EDD}" type="pres">
      <dgm:prSet presAssocID="{6458AF9A-C4CA-43DF-9BCD-5AA2673BBB4D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6DD93B-97DD-4504-B6E2-08CEAF61C6A2}" srcId="{FDFDC67D-1E77-48DB-B91D-ED8408160534}" destId="{B37164DA-1C40-494D-99C4-5D30AB12AD78}" srcOrd="2" destOrd="0" parTransId="{B9D72560-6D89-43A0-9935-D2233C736477}" sibTransId="{16187FBC-7C0C-4828-A814-8C43532AC42F}"/>
    <dgm:cxn modelId="{60229F39-C4D3-4C13-97A4-DE38D1B83932}" type="presOf" srcId="{FC22C2AC-1EA6-4FDB-A818-42146761D33A}" destId="{7F01007C-2C69-49D9-906C-88010C12223E}" srcOrd="0" destOrd="0" presId="urn:microsoft.com/office/officeart/2005/8/layout/hProcess9"/>
    <dgm:cxn modelId="{654FE006-429C-42C6-B33E-E10C9135D59B}" srcId="{FDFDC67D-1E77-48DB-B91D-ED8408160534}" destId="{FC22C2AC-1EA6-4FDB-A818-42146761D33A}" srcOrd="3" destOrd="0" parTransId="{6E1B2A5F-976E-4D38-8B3A-2274FF6E6B0B}" sibTransId="{3D6AD024-4A7D-4257-94D6-65AE32BF7839}"/>
    <dgm:cxn modelId="{D5B1F6FD-C44C-4721-835A-0A6F3F33C1B3}" srcId="{FDFDC67D-1E77-48DB-B91D-ED8408160534}" destId="{83B0C740-E631-498C-A2E8-D465A3D250AC}" srcOrd="0" destOrd="0" parTransId="{0E638AC9-421F-478D-94B3-C90D087554E5}" sibTransId="{AEC0F907-49B8-416F-A3B2-55A2BB93B9B6}"/>
    <dgm:cxn modelId="{E538574B-82FF-41D9-9A5D-6541A1591651}" srcId="{FDFDC67D-1E77-48DB-B91D-ED8408160534}" destId="{548BFBC6-8790-4F76-8D01-A37CE2B58D67}" srcOrd="4" destOrd="0" parTransId="{B3B6186D-29AD-4652-A426-2B29817A45FA}" sibTransId="{071F5816-5688-416D-8900-6D0829589690}"/>
    <dgm:cxn modelId="{786CBB65-06C3-4939-AF39-541FE580DFA1}" srcId="{FDFDC67D-1E77-48DB-B91D-ED8408160534}" destId="{0924B898-1777-4E3D-BFF3-EDED86F486D8}" srcOrd="1" destOrd="0" parTransId="{FCC6CF9C-52AB-41E0-BC95-1D55689AF59F}" sibTransId="{A0048744-C2FF-4F83-BCAC-402200B1021E}"/>
    <dgm:cxn modelId="{AFA496F4-E514-4BD9-B2D5-82958E92E9AF}" srcId="{FDFDC67D-1E77-48DB-B91D-ED8408160534}" destId="{BC738444-BE06-4C7D-A2B4-536BFEB30506}" srcOrd="5" destOrd="0" parTransId="{8B1BB1A2-6772-4A73-B4D0-DCDEFB43BD08}" sibTransId="{4A1A882E-F7C8-4627-BDB4-5123FE28B7B9}"/>
    <dgm:cxn modelId="{8CA9A6C2-2E46-4C02-819C-05A93918E186}" type="presOf" srcId="{BC738444-BE06-4C7D-A2B4-536BFEB30506}" destId="{C17BC899-146C-4420-9554-0FA4031D5061}" srcOrd="0" destOrd="0" presId="urn:microsoft.com/office/officeart/2005/8/layout/hProcess9"/>
    <dgm:cxn modelId="{C651EDD0-B31B-45B5-8448-D11B904D9EDB}" srcId="{FDFDC67D-1E77-48DB-B91D-ED8408160534}" destId="{6458AF9A-C4CA-43DF-9BCD-5AA2673BBB4D}" srcOrd="6" destOrd="0" parTransId="{47F1C57D-CD92-49E6-9B87-D6E6CB9F92FB}" sibTransId="{4CAE78D3-62CC-4127-8030-4168476C567B}"/>
    <dgm:cxn modelId="{D819871E-981E-4FFA-ADCD-1CB277DCB9F5}" type="presOf" srcId="{0924B898-1777-4E3D-BFF3-EDED86F486D8}" destId="{CF338C40-BF33-476C-A774-8886C2EE4D96}" srcOrd="0" destOrd="0" presId="urn:microsoft.com/office/officeart/2005/8/layout/hProcess9"/>
    <dgm:cxn modelId="{AE1B94E5-C00E-49BD-B456-040265847CC5}" type="presOf" srcId="{B37164DA-1C40-494D-99C4-5D30AB12AD78}" destId="{F7DB9D13-EDF3-42CB-A2DC-012B881C9863}" srcOrd="0" destOrd="0" presId="urn:microsoft.com/office/officeart/2005/8/layout/hProcess9"/>
    <dgm:cxn modelId="{02B24E87-663C-46F0-9FF4-23278E9A8E0C}" type="presOf" srcId="{548BFBC6-8790-4F76-8D01-A37CE2B58D67}" destId="{BBC4907E-CFA9-4B4C-914D-6F13BB3A21BA}" srcOrd="0" destOrd="0" presId="urn:microsoft.com/office/officeart/2005/8/layout/hProcess9"/>
    <dgm:cxn modelId="{4C5F91A2-A5DA-4876-AE0E-B1DDF4CE95E9}" type="presOf" srcId="{FDFDC67D-1E77-48DB-B91D-ED8408160534}" destId="{31A17595-6538-4B8D-959A-C1AA0792368F}" srcOrd="0" destOrd="0" presId="urn:microsoft.com/office/officeart/2005/8/layout/hProcess9"/>
    <dgm:cxn modelId="{45FBE5AB-DA76-451F-BCE4-5DEDD1959515}" type="presOf" srcId="{83B0C740-E631-498C-A2E8-D465A3D250AC}" destId="{E0CFC991-9CC0-4D11-8E22-462DCD9869BE}" srcOrd="0" destOrd="0" presId="urn:microsoft.com/office/officeart/2005/8/layout/hProcess9"/>
    <dgm:cxn modelId="{E7FE201D-EBEC-41A5-814F-1CE7FD5A961A}" type="presOf" srcId="{6458AF9A-C4CA-43DF-9BCD-5AA2673BBB4D}" destId="{70B36E1E-C1C2-48C1-87B8-DDDE58341EDD}" srcOrd="0" destOrd="0" presId="urn:microsoft.com/office/officeart/2005/8/layout/hProcess9"/>
    <dgm:cxn modelId="{1F815E7D-2DC1-4ED2-AEDF-980E06FEBF8E}" type="presParOf" srcId="{31A17595-6538-4B8D-959A-C1AA0792368F}" destId="{2943925D-252B-46AB-BD4B-26EE7257A266}" srcOrd="0" destOrd="0" presId="urn:microsoft.com/office/officeart/2005/8/layout/hProcess9"/>
    <dgm:cxn modelId="{32333C05-7E86-4AC6-AFAA-AD224C94E8A7}" type="presParOf" srcId="{31A17595-6538-4B8D-959A-C1AA0792368F}" destId="{88E117C4-ECCC-4FCD-BC1C-44629CC9401C}" srcOrd="1" destOrd="0" presId="urn:microsoft.com/office/officeart/2005/8/layout/hProcess9"/>
    <dgm:cxn modelId="{53FA01AD-9007-4AFD-8CD6-8E1BC9005058}" type="presParOf" srcId="{88E117C4-ECCC-4FCD-BC1C-44629CC9401C}" destId="{E0CFC991-9CC0-4D11-8E22-462DCD9869BE}" srcOrd="0" destOrd="0" presId="urn:microsoft.com/office/officeart/2005/8/layout/hProcess9"/>
    <dgm:cxn modelId="{24506E61-0A77-4A83-BC3D-A132A6BD9230}" type="presParOf" srcId="{88E117C4-ECCC-4FCD-BC1C-44629CC9401C}" destId="{51B76611-1ED2-4E3E-8273-69679C3DF8CC}" srcOrd="1" destOrd="0" presId="urn:microsoft.com/office/officeart/2005/8/layout/hProcess9"/>
    <dgm:cxn modelId="{CB595A78-1FC6-4B00-8EB1-1956BF823FF0}" type="presParOf" srcId="{88E117C4-ECCC-4FCD-BC1C-44629CC9401C}" destId="{CF338C40-BF33-476C-A774-8886C2EE4D96}" srcOrd="2" destOrd="0" presId="urn:microsoft.com/office/officeart/2005/8/layout/hProcess9"/>
    <dgm:cxn modelId="{3FF435F4-A2F6-4249-8631-B4B8A490FB92}" type="presParOf" srcId="{88E117C4-ECCC-4FCD-BC1C-44629CC9401C}" destId="{28C5C6BF-7D82-4693-B171-05CE04A4A7A7}" srcOrd="3" destOrd="0" presId="urn:microsoft.com/office/officeart/2005/8/layout/hProcess9"/>
    <dgm:cxn modelId="{C2B8CBCB-0E45-441C-9602-CA11A9E874EE}" type="presParOf" srcId="{88E117C4-ECCC-4FCD-BC1C-44629CC9401C}" destId="{F7DB9D13-EDF3-42CB-A2DC-012B881C9863}" srcOrd="4" destOrd="0" presId="urn:microsoft.com/office/officeart/2005/8/layout/hProcess9"/>
    <dgm:cxn modelId="{AD18DE35-D21A-4E24-B52F-BED409E326EF}" type="presParOf" srcId="{88E117C4-ECCC-4FCD-BC1C-44629CC9401C}" destId="{2C5245F9-2DAC-4FE1-B7F1-2D2837572D92}" srcOrd="5" destOrd="0" presId="urn:microsoft.com/office/officeart/2005/8/layout/hProcess9"/>
    <dgm:cxn modelId="{373E0D13-21F5-4C4A-AE7B-3A3CA4294FBF}" type="presParOf" srcId="{88E117C4-ECCC-4FCD-BC1C-44629CC9401C}" destId="{7F01007C-2C69-49D9-906C-88010C12223E}" srcOrd="6" destOrd="0" presId="urn:microsoft.com/office/officeart/2005/8/layout/hProcess9"/>
    <dgm:cxn modelId="{B541FDAA-8D56-4697-BBF9-0364C86C438A}" type="presParOf" srcId="{88E117C4-ECCC-4FCD-BC1C-44629CC9401C}" destId="{97501324-034B-4756-B28C-11F183C3149F}" srcOrd="7" destOrd="0" presId="urn:microsoft.com/office/officeart/2005/8/layout/hProcess9"/>
    <dgm:cxn modelId="{6605F3EA-E389-4FC2-B4DB-F0F447A065F9}" type="presParOf" srcId="{88E117C4-ECCC-4FCD-BC1C-44629CC9401C}" destId="{BBC4907E-CFA9-4B4C-914D-6F13BB3A21BA}" srcOrd="8" destOrd="0" presId="urn:microsoft.com/office/officeart/2005/8/layout/hProcess9"/>
    <dgm:cxn modelId="{62F4D324-E2EE-4063-9828-E2AFD57F7807}" type="presParOf" srcId="{88E117C4-ECCC-4FCD-BC1C-44629CC9401C}" destId="{0B16EC46-7398-45D6-8478-B616B6796951}" srcOrd="9" destOrd="0" presId="urn:microsoft.com/office/officeart/2005/8/layout/hProcess9"/>
    <dgm:cxn modelId="{ADCF6E17-9BB7-414C-8D5B-347517989BCC}" type="presParOf" srcId="{88E117C4-ECCC-4FCD-BC1C-44629CC9401C}" destId="{C17BC899-146C-4420-9554-0FA4031D5061}" srcOrd="10" destOrd="0" presId="urn:microsoft.com/office/officeart/2005/8/layout/hProcess9"/>
    <dgm:cxn modelId="{AE21B65D-2036-4640-942D-196C1AB5295E}" type="presParOf" srcId="{88E117C4-ECCC-4FCD-BC1C-44629CC9401C}" destId="{FE294A7B-A315-4F44-A68B-097460EB16D5}" srcOrd="11" destOrd="0" presId="urn:microsoft.com/office/officeart/2005/8/layout/hProcess9"/>
    <dgm:cxn modelId="{3399C700-3625-43A7-B9A0-B0F2ED08E30B}" type="presParOf" srcId="{88E117C4-ECCC-4FCD-BC1C-44629CC9401C}" destId="{70B36E1E-C1C2-48C1-87B8-DDDE58341EDD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61BB41-6B9C-4424-947D-F315AE0BFA30}" type="doc">
      <dgm:prSet loTypeId="urn:microsoft.com/office/officeart/2005/8/layout/hProcess9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3A1DD91B-D714-4E87-A1C4-88661A259D1B}">
      <dgm:prSet phldrT="[Текст]"/>
      <dgm:spPr/>
      <dgm:t>
        <a:bodyPr/>
        <a:lstStyle/>
        <a:p>
          <a:r>
            <a:rPr lang="ru-RU" b="1" dirty="0" err="1" smtClean="0"/>
            <a:t>Ермаковский</a:t>
          </a:r>
          <a:endParaRPr lang="ru-RU" b="1" dirty="0"/>
        </a:p>
      </dgm:t>
    </dgm:pt>
    <dgm:pt modelId="{42605A3A-BCC0-41B7-BE6B-B59D290D840C}" type="parTrans" cxnId="{A5200703-1287-48C2-89CC-786FD780BE51}">
      <dgm:prSet/>
      <dgm:spPr/>
      <dgm:t>
        <a:bodyPr/>
        <a:lstStyle/>
        <a:p>
          <a:endParaRPr lang="ru-RU"/>
        </a:p>
      </dgm:t>
    </dgm:pt>
    <dgm:pt modelId="{406DE23D-8258-40F1-BFAA-C8E42D46A441}" type="sibTrans" cxnId="{A5200703-1287-48C2-89CC-786FD780BE51}">
      <dgm:prSet/>
      <dgm:spPr/>
      <dgm:t>
        <a:bodyPr/>
        <a:lstStyle/>
        <a:p>
          <a:endParaRPr lang="ru-RU"/>
        </a:p>
      </dgm:t>
    </dgm:pt>
    <dgm:pt modelId="{75ED2967-8018-4E7C-BFAA-B5AEC2DED73C}">
      <dgm:prSet phldrT="[Текст]"/>
      <dgm:spPr/>
      <dgm:t>
        <a:bodyPr/>
        <a:lstStyle/>
        <a:p>
          <a:r>
            <a:rPr lang="ru-RU" b="1" dirty="0" smtClean="0"/>
            <a:t>Дзержинский</a:t>
          </a:r>
          <a:endParaRPr lang="ru-RU" b="1" dirty="0"/>
        </a:p>
      </dgm:t>
    </dgm:pt>
    <dgm:pt modelId="{71824850-8B6D-400A-9B98-50D55EDC1C71}" type="parTrans" cxnId="{0969D2E2-2C15-497D-8920-10DF07662808}">
      <dgm:prSet/>
      <dgm:spPr/>
      <dgm:t>
        <a:bodyPr/>
        <a:lstStyle/>
        <a:p>
          <a:endParaRPr lang="ru-RU"/>
        </a:p>
      </dgm:t>
    </dgm:pt>
    <dgm:pt modelId="{00C1FEE4-0545-47F9-B1E9-6C43A728F115}" type="sibTrans" cxnId="{0969D2E2-2C15-497D-8920-10DF07662808}">
      <dgm:prSet/>
      <dgm:spPr/>
      <dgm:t>
        <a:bodyPr/>
        <a:lstStyle/>
        <a:p>
          <a:endParaRPr lang="ru-RU"/>
        </a:p>
      </dgm:t>
    </dgm:pt>
    <dgm:pt modelId="{70CCB030-9212-4396-942E-466BF716D541}">
      <dgm:prSet phldrT="[Текст]"/>
      <dgm:spPr/>
      <dgm:t>
        <a:bodyPr/>
        <a:lstStyle/>
        <a:p>
          <a:r>
            <a:rPr lang="ru-RU" b="1" dirty="0" err="1" smtClean="0"/>
            <a:t>Богучанский</a:t>
          </a:r>
          <a:endParaRPr lang="ru-RU" b="1" dirty="0"/>
        </a:p>
      </dgm:t>
    </dgm:pt>
    <dgm:pt modelId="{3FF21445-F344-455E-823B-3CDBF3932EE3}" type="parTrans" cxnId="{9221A9C7-B60D-4AF7-80A4-14E52F0089EC}">
      <dgm:prSet/>
      <dgm:spPr/>
      <dgm:t>
        <a:bodyPr/>
        <a:lstStyle/>
        <a:p>
          <a:endParaRPr lang="ru-RU"/>
        </a:p>
      </dgm:t>
    </dgm:pt>
    <dgm:pt modelId="{687D8D9A-3820-4BD1-A93E-64A711DC38E4}" type="sibTrans" cxnId="{9221A9C7-B60D-4AF7-80A4-14E52F0089EC}">
      <dgm:prSet/>
      <dgm:spPr/>
      <dgm:t>
        <a:bodyPr/>
        <a:lstStyle/>
        <a:p>
          <a:endParaRPr lang="ru-RU"/>
        </a:p>
      </dgm:t>
    </dgm:pt>
    <dgm:pt modelId="{87183C47-F5FA-49FB-9AAF-BF2B0FCD7B32}">
      <dgm:prSet/>
      <dgm:spPr/>
      <dgm:t>
        <a:bodyPr/>
        <a:lstStyle/>
        <a:p>
          <a:r>
            <a:rPr lang="ru-RU" b="1" dirty="0" err="1" smtClean="0"/>
            <a:t>Канский</a:t>
          </a:r>
          <a:endParaRPr lang="ru-RU" b="1" dirty="0"/>
        </a:p>
      </dgm:t>
    </dgm:pt>
    <dgm:pt modelId="{13AA3CF3-4B5A-4A01-8732-6FB3187766F8}" type="parTrans" cxnId="{7C936D71-804E-4DC6-B299-8A724D61EB80}">
      <dgm:prSet/>
      <dgm:spPr/>
      <dgm:t>
        <a:bodyPr/>
        <a:lstStyle/>
        <a:p>
          <a:endParaRPr lang="ru-RU"/>
        </a:p>
      </dgm:t>
    </dgm:pt>
    <dgm:pt modelId="{19BA3BBE-8B4D-4D27-8393-A25A688BE647}" type="sibTrans" cxnId="{7C936D71-804E-4DC6-B299-8A724D61EB80}">
      <dgm:prSet/>
      <dgm:spPr/>
      <dgm:t>
        <a:bodyPr/>
        <a:lstStyle/>
        <a:p>
          <a:endParaRPr lang="ru-RU"/>
        </a:p>
      </dgm:t>
    </dgm:pt>
    <dgm:pt modelId="{E3445673-CEB5-46AB-88DB-CE8D963C711F}">
      <dgm:prSet/>
      <dgm:spPr/>
      <dgm:t>
        <a:bodyPr/>
        <a:lstStyle/>
        <a:p>
          <a:r>
            <a:rPr lang="ru-RU" b="1" dirty="0" err="1" smtClean="0"/>
            <a:t>Манский</a:t>
          </a:r>
          <a:endParaRPr lang="ru-RU" b="1" dirty="0"/>
        </a:p>
      </dgm:t>
    </dgm:pt>
    <dgm:pt modelId="{62565820-EF65-4CD6-BE11-F69295DCDDB5}" type="parTrans" cxnId="{45F0BB59-C106-49F0-9D92-4F595265A51F}">
      <dgm:prSet/>
      <dgm:spPr/>
      <dgm:t>
        <a:bodyPr/>
        <a:lstStyle/>
        <a:p>
          <a:endParaRPr lang="ru-RU"/>
        </a:p>
      </dgm:t>
    </dgm:pt>
    <dgm:pt modelId="{E1595343-9264-45AE-8C6D-BF945DE6AB2E}" type="sibTrans" cxnId="{45F0BB59-C106-49F0-9D92-4F595265A51F}">
      <dgm:prSet/>
      <dgm:spPr/>
      <dgm:t>
        <a:bodyPr/>
        <a:lstStyle/>
        <a:p>
          <a:endParaRPr lang="ru-RU"/>
        </a:p>
      </dgm:t>
    </dgm:pt>
    <dgm:pt modelId="{6E6137E4-B27E-4F6E-9102-E28D029BF3FF}">
      <dgm:prSet/>
      <dgm:spPr/>
      <dgm:t>
        <a:bodyPr/>
        <a:lstStyle/>
        <a:p>
          <a:r>
            <a:rPr lang="ru-RU" b="1" dirty="0" err="1" smtClean="0"/>
            <a:t>Шарыповский</a:t>
          </a:r>
          <a:endParaRPr lang="ru-RU" b="1" dirty="0"/>
        </a:p>
      </dgm:t>
    </dgm:pt>
    <dgm:pt modelId="{BB9F0464-CD5C-4C4A-89F6-57C31F219398}" type="parTrans" cxnId="{235C9520-F207-433F-9369-D2F6D3AF7E62}">
      <dgm:prSet/>
      <dgm:spPr/>
      <dgm:t>
        <a:bodyPr/>
        <a:lstStyle/>
        <a:p>
          <a:endParaRPr lang="ru-RU"/>
        </a:p>
      </dgm:t>
    </dgm:pt>
    <dgm:pt modelId="{1C9B0EF5-2164-47E3-8159-F266DDA6F3EE}" type="sibTrans" cxnId="{235C9520-F207-433F-9369-D2F6D3AF7E62}">
      <dgm:prSet/>
      <dgm:spPr/>
      <dgm:t>
        <a:bodyPr/>
        <a:lstStyle/>
        <a:p>
          <a:endParaRPr lang="ru-RU"/>
        </a:p>
      </dgm:t>
    </dgm:pt>
    <dgm:pt modelId="{8286D28C-09D1-4842-B457-1DB84A9E041A}" type="pres">
      <dgm:prSet presAssocID="{4C61BB41-6B9C-4424-947D-F315AE0BFA30}" presName="CompostProcess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D21754-E923-48E8-B085-0B6CB7FB587B}" type="pres">
      <dgm:prSet presAssocID="{4C61BB41-6B9C-4424-947D-F315AE0BFA30}" presName="arrow" presStyleLbl="bgShp" presStyleIdx="0" presStyleCnt="1" custScaleX="117647" custLinFactNeighborX="-1431" custLinFactNeighborY="0"/>
      <dgm:spPr/>
    </dgm:pt>
    <dgm:pt modelId="{D13ECC06-67A2-48B3-B75C-D0892C0CCC6D}" type="pres">
      <dgm:prSet presAssocID="{4C61BB41-6B9C-4424-947D-F315AE0BFA30}" presName="linearProcess" presStyleCnt="0"/>
      <dgm:spPr/>
    </dgm:pt>
    <dgm:pt modelId="{985DC034-C7B6-432E-ABD9-716758746816}" type="pres">
      <dgm:prSet presAssocID="{3A1DD91B-D714-4E87-A1C4-88661A259D1B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DBE15-F649-431A-B2A0-7B614A900E00}" type="pres">
      <dgm:prSet presAssocID="{406DE23D-8258-40F1-BFAA-C8E42D46A441}" presName="sibTrans" presStyleCnt="0"/>
      <dgm:spPr/>
    </dgm:pt>
    <dgm:pt modelId="{41C9A2AF-29ED-4944-964C-E5B4D3BFB5D8}" type="pres">
      <dgm:prSet presAssocID="{75ED2967-8018-4E7C-BFAA-B5AEC2DED73C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6931A-6EBE-4758-B4F4-99B6258DDF65}" type="pres">
      <dgm:prSet presAssocID="{00C1FEE4-0545-47F9-B1E9-6C43A728F115}" presName="sibTrans" presStyleCnt="0"/>
      <dgm:spPr/>
    </dgm:pt>
    <dgm:pt modelId="{C78B4415-0446-4924-B330-F196410C4BA9}" type="pres">
      <dgm:prSet presAssocID="{70CCB030-9212-4396-942E-466BF716D541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B29A1-3F7A-44DF-B65C-408249958C83}" type="pres">
      <dgm:prSet presAssocID="{687D8D9A-3820-4BD1-A93E-64A711DC38E4}" presName="sibTrans" presStyleCnt="0"/>
      <dgm:spPr/>
    </dgm:pt>
    <dgm:pt modelId="{92999882-8177-4D39-AC1D-16A5789CC7A5}" type="pres">
      <dgm:prSet presAssocID="{6E6137E4-B27E-4F6E-9102-E28D029BF3FF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1735F-5AA5-4010-89EB-1392685669ED}" type="pres">
      <dgm:prSet presAssocID="{1C9B0EF5-2164-47E3-8159-F266DDA6F3EE}" presName="sibTrans" presStyleCnt="0"/>
      <dgm:spPr/>
    </dgm:pt>
    <dgm:pt modelId="{629F9AD2-6120-4A1D-B80A-0C9E644051FB}" type="pres">
      <dgm:prSet presAssocID="{E3445673-CEB5-46AB-88DB-CE8D963C711F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33CEC-C1FA-40FF-A0AA-CED12CB44529}" type="pres">
      <dgm:prSet presAssocID="{E1595343-9264-45AE-8C6D-BF945DE6AB2E}" presName="sibTrans" presStyleCnt="0"/>
      <dgm:spPr/>
    </dgm:pt>
    <dgm:pt modelId="{FA9C1C2C-DF14-4B5D-85D0-86EAA2817F75}" type="pres">
      <dgm:prSet presAssocID="{87183C47-F5FA-49FB-9AAF-BF2B0FCD7B32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510623-3301-493E-BD5E-9DB88F380082}" type="presOf" srcId="{E3445673-CEB5-46AB-88DB-CE8D963C711F}" destId="{629F9AD2-6120-4A1D-B80A-0C9E644051FB}" srcOrd="0" destOrd="0" presId="urn:microsoft.com/office/officeart/2005/8/layout/hProcess9"/>
    <dgm:cxn modelId="{A5200703-1287-48C2-89CC-786FD780BE51}" srcId="{4C61BB41-6B9C-4424-947D-F315AE0BFA30}" destId="{3A1DD91B-D714-4E87-A1C4-88661A259D1B}" srcOrd="0" destOrd="0" parTransId="{42605A3A-BCC0-41B7-BE6B-B59D290D840C}" sibTransId="{406DE23D-8258-40F1-BFAA-C8E42D46A441}"/>
    <dgm:cxn modelId="{462B5C9E-86EF-4095-BF30-227EDB5E94BD}" type="presOf" srcId="{4C61BB41-6B9C-4424-947D-F315AE0BFA30}" destId="{8286D28C-09D1-4842-B457-1DB84A9E041A}" srcOrd="0" destOrd="0" presId="urn:microsoft.com/office/officeart/2005/8/layout/hProcess9"/>
    <dgm:cxn modelId="{0969D2E2-2C15-497D-8920-10DF07662808}" srcId="{4C61BB41-6B9C-4424-947D-F315AE0BFA30}" destId="{75ED2967-8018-4E7C-BFAA-B5AEC2DED73C}" srcOrd="1" destOrd="0" parTransId="{71824850-8B6D-400A-9B98-50D55EDC1C71}" sibTransId="{00C1FEE4-0545-47F9-B1E9-6C43A728F115}"/>
    <dgm:cxn modelId="{9221A9C7-B60D-4AF7-80A4-14E52F0089EC}" srcId="{4C61BB41-6B9C-4424-947D-F315AE0BFA30}" destId="{70CCB030-9212-4396-942E-466BF716D541}" srcOrd="2" destOrd="0" parTransId="{3FF21445-F344-455E-823B-3CDBF3932EE3}" sibTransId="{687D8D9A-3820-4BD1-A93E-64A711DC38E4}"/>
    <dgm:cxn modelId="{F6408FF5-D57A-44B5-9858-8B7904B744A4}" type="presOf" srcId="{70CCB030-9212-4396-942E-466BF716D541}" destId="{C78B4415-0446-4924-B330-F196410C4BA9}" srcOrd="0" destOrd="0" presId="urn:microsoft.com/office/officeart/2005/8/layout/hProcess9"/>
    <dgm:cxn modelId="{235C9520-F207-433F-9369-D2F6D3AF7E62}" srcId="{4C61BB41-6B9C-4424-947D-F315AE0BFA30}" destId="{6E6137E4-B27E-4F6E-9102-E28D029BF3FF}" srcOrd="3" destOrd="0" parTransId="{BB9F0464-CD5C-4C4A-89F6-57C31F219398}" sibTransId="{1C9B0EF5-2164-47E3-8159-F266DDA6F3EE}"/>
    <dgm:cxn modelId="{94F08570-D5DE-4353-A455-C04F4B45E47C}" type="presOf" srcId="{6E6137E4-B27E-4F6E-9102-E28D029BF3FF}" destId="{92999882-8177-4D39-AC1D-16A5789CC7A5}" srcOrd="0" destOrd="0" presId="urn:microsoft.com/office/officeart/2005/8/layout/hProcess9"/>
    <dgm:cxn modelId="{45F0BB59-C106-49F0-9D92-4F595265A51F}" srcId="{4C61BB41-6B9C-4424-947D-F315AE0BFA30}" destId="{E3445673-CEB5-46AB-88DB-CE8D963C711F}" srcOrd="4" destOrd="0" parTransId="{62565820-EF65-4CD6-BE11-F69295DCDDB5}" sibTransId="{E1595343-9264-45AE-8C6D-BF945DE6AB2E}"/>
    <dgm:cxn modelId="{7C936D71-804E-4DC6-B299-8A724D61EB80}" srcId="{4C61BB41-6B9C-4424-947D-F315AE0BFA30}" destId="{87183C47-F5FA-49FB-9AAF-BF2B0FCD7B32}" srcOrd="5" destOrd="0" parTransId="{13AA3CF3-4B5A-4A01-8732-6FB3187766F8}" sibTransId="{19BA3BBE-8B4D-4D27-8393-A25A688BE647}"/>
    <dgm:cxn modelId="{751E34D5-D511-40A4-B472-6AE84671EB1A}" type="presOf" srcId="{3A1DD91B-D714-4E87-A1C4-88661A259D1B}" destId="{985DC034-C7B6-432E-ABD9-716758746816}" srcOrd="0" destOrd="0" presId="urn:microsoft.com/office/officeart/2005/8/layout/hProcess9"/>
    <dgm:cxn modelId="{19CE33F0-45C4-4B11-92BE-DFA1059DF3D0}" type="presOf" srcId="{75ED2967-8018-4E7C-BFAA-B5AEC2DED73C}" destId="{41C9A2AF-29ED-4944-964C-E5B4D3BFB5D8}" srcOrd="0" destOrd="0" presId="urn:microsoft.com/office/officeart/2005/8/layout/hProcess9"/>
    <dgm:cxn modelId="{2A75451C-24FD-437E-B2E0-C12F1D19F7AA}" type="presOf" srcId="{87183C47-F5FA-49FB-9AAF-BF2B0FCD7B32}" destId="{FA9C1C2C-DF14-4B5D-85D0-86EAA2817F75}" srcOrd="0" destOrd="0" presId="urn:microsoft.com/office/officeart/2005/8/layout/hProcess9"/>
    <dgm:cxn modelId="{7F4BEBFB-996A-404D-A168-536409FB1A05}" type="presParOf" srcId="{8286D28C-09D1-4842-B457-1DB84A9E041A}" destId="{47D21754-E923-48E8-B085-0B6CB7FB587B}" srcOrd="0" destOrd="0" presId="urn:microsoft.com/office/officeart/2005/8/layout/hProcess9"/>
    <dgm:cxn modelId="{5CAEA566-D756-41F2-8280-4422972323DA}" type="presParOf" srcId="{8286D28C-09D1-4842-B457-1DB84A9E041A}" destId="{D13ECC06-67A2-48B3-B75C-D0892C0CCC6D}" srcOrd="1" destOrd="0" presId="urn:microsoft.com/office/officeart/2005/8/layout/hProcess9"/>
    <dgm:cxn modelId="{CD86E89F-7460-4CE0-8E8F-05DAA62FEDA7}" type="presParOf" srcId="{D13ECC06-67A2-48B3-B75C-D0892C0CCC6D}" destId="{985DC034-C7B6-432E-ABD9-716758746816}" srcOrd="0" destOrd="0" presId="urn:microsoft.com/office/officeart/2005/8/layout/hProcess9"/>
    <dgm:cxn modelId="{1D160159-909E-4B6B-8D3B-DAAE0BF9E1EE}" type="presParOf" srcId="{D13ECC06-67A2-48B3-B75C-D0892C0CCC6D}" destId="{117DBE15-F649-431A-B2A0-7B614A900E00}" srcOrd="1" destOrd="0" presId="urn:microsoft.com/office/officeart/2005/8/layout/hProcess9"/>
    <dgm:cxn modelId="{1D31C4CE-6C21-43D6-8EA1-4C39ACA39C02}" type="presParOf" srcId="{D13ECC06-67A2-48B3-B75C-D0892C0CCC6D}" destId="{41C9A2AF-29ED-4944-964C-E5B4D3BFB5D8}" srcOrd="2" destOrd="0" presId="urn:microsoft.com/office/officeart/2005/8/layout/hProcess9"/>
    <dgm:cxn modelId="{3E68BF19-9D21-4ADC-89FB-4F44711B8BBF}" type="presParOf" srcId="{D13ECC06-67A2-48B3-B75C-D0892C0CCC6D}" destId="{AF96931A-6EBE-4758-B4F4-99B6258DDF65}" srcOrd="3" destOrd="0" presId="urn:microsoft.com/office/officeart/2005/8/layout/hProcess9"/>
    <dgm:cxn modelId="{1E755CD6-9866-4666-93AF-168DE3CB8B8F}" type="presParOf" srcId="{D13ECC06-67A2-48B3-B75C-D0892C0CCC6D}" destId="{C78B4415-0446-4924-B330-F196410C4BA9}" srcOrd="4" destOrd="0" presId="urn:microsoft.com/office/officeart/2005/8/layout/hProcess9"/>
    <dgm:cxn modelId="{6DF00221-B1C1-4854-9CEE-9E3F942FC9B7}" type="presParOf" srcId="{D13ECC06-67A2-48B3-B75C-D0892C0CCC6D}" destId="{297B29A1-3F7A-44DF-B65C-408249958C83}" srcOrd="5" destOrd="0" presId="urn:microsoft.com/office/officeart/2005/8/layout/hProcess9"/>
    <dgm:cxn modelId="{9BA97385-7263-4B69-8FBF-FB5641581144}" type="presParOf" srcId="{D13ECC06-67A2-48B3-B75C-D0892C0CCC6D}" destId="{92999882-8177-4D39-AC1D-16A5789CC7A5}" srcOrd="6" destOrd="0" presId="urn:microsoft.com/office/officeart/2005/8/layout/hProcess9"/>
    <dgm:cxn modelId="{4C61B644-8902-47D2-B14D-DB7DD9854A38}" type="presParOf" srcId="{D13ECC06-67A2-48B3-B75C-D0892C0CCC6D}" destId="{99B1735F-5AA5-4010-89EB-1392685669ED}" srcOrd="7" destOrd="0" presId="urn:microsoft.com/office/officeart/2005/8/layout/hProcess9"/>
    <dgm:cxn modelId="{4AB72009-A598-45FB-929C-3CA12EEB09C0}" type="presParOf" srcId="{D13ECC06-67A2-48B3-B75C-D0892C0CCC6D}" destId="{629F9AD2-6120-4A1D-B80A-0C9E644051FB}" srcOrd="8" destOrd="0" presId="urn:microsoft.com/office/officeart/2005/8/layout/hProcess9"/>
    <dgm:cxn modelId="{2167B328-55F6-4B9A-A8F6-7FC2FE476D02}" type="presParOf" srcId="{D13ECC06-67A2-48B3-B75C-D0892C0CCC6D}" destId="{93C33CEC-C1FA-40FF-A0AA-CED12CB44529}" srcOrd="9" destOrd="0" presId="urn:microsoft.com/office/officeart/2005/8/layout/hProcess9"/>
    <dgm:cxn modelId="{EA28CA47-9646-4DF5-81B3-4D0F1548E047}" type="presParOf" srcId="{D13ECC06-67A2-48B3-B75C-D0892C0CCC6D}" destId="{FA9C1C2C-DF14-4B5D-85D0-86EAA2817F75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AA9334-F933-458C-987A-9DFDB9259A77}" type="doc">
      <dgm:prSet loTypeId="urn:microsoft.com/office/officeart/2005/8/layout/hList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E3F0B28-F158-46DC-972A-9977A675BAF4}">
      <dgm:prSet phldrT="[Текст]" custT="1"/>
      <dgm:spPr/>
      <dgm:t>
        <a:bodyPr/>
        <a:lstStyle/>
        <a:p>
          <a:r>
            <a:rPr lang="ru-RU" sz="2000" b="1" dirty="0" smtClean="0"/>
            <a:t>В течение 2 лет отсутствуют наблюдатели</a:t>
          </a:r>
          <a:endParaRPr lang="ru-RU" sz="2000" b="1" dirty="0"/>
        </a:p>
      </dgm:t>
    </dgm:pt>
    <dgm:pt modelId="{A0342B46-CDBE-47B4-8A59-9129B9E72940}" type="parTrans" cxnId="{F04B88CA-9640-45EA-9E77-D5445401C2F4}">
      <dgm:prSet/>
      <dgm:spPr/>
      <dgm:t>
        <a:bodyPr/>
        <a:lstStyle/>
        <a:p>
          <a:endParaRPr lang="ru-RU"/>
        </a:p>
      </dgm:t>
    </dgm:pt>
    <dgm:pt modelId="{C7A60F31-6A13-44C0-9957-CFA55BF6BDF3}" type="sibTrans" cxnId="{F04B88CA-9640-45EA-9E77-D5445401C2F4}">
      <dgm:prSet/>
      <dgm:spPr/>
      <dgm:t>
        <a:bodyPr/>
        <a:lstStyle/>
        <a:p>
          <a:endParaRPr lang="ru-RU"/>
        </a:p>
      </dgm:t>
    </dgm:pt>
    <dgm:pt modelId="{EA09E5CB-D7CD-47E2-8478-B1C27A80C283}">
      <dgm:prSet phldrT="[Текст]" custT="1"/>
      <dgm:spPr/>
      <dgm:t>
        <a:bodyPr/>
        <a:lstStyle/>
        <a:p>
          <a:r>
            <a:rPr lang="ru-RU" sz="1800" b="1" dirty="0" smtClean="0"/>
            <a:t>Бородино</a:t>
          </a:r>
          <a:endParaRPr lang="ru-RU" sz="1800" b="1" dirty="0"/>
        </a:p>
      </dgm:t>
    </dgm:pt>
    <dgm:pt modelId="{8E0699D4-09EE-4E32-8E86-022695E6DCA5}" type="parTrans" cxnId="{0B08433D-EB35-493F-AE46-3A626CD5726D}">
      <dgm:prSet/>
      <dgm:spPr/>
      <dgm:t>
        <a:bodyPr/>
        <a:lstStyle/>
        <a:p>
          <a:endParaRPr lang="ru-RU"/>
        </a:p>
      </dgm:t>
    </dgm:pt>
    <dgm:pt modelId="{AA397EB9-F795-46F5-8F84-7A8E45E104FA}" type="sibTrans" cxnId="{0B08433D-EB35-493F-AE46-3A626CD5726D}">
      <dgm:prSet/>
      <dgm:spPr/>
      <dgm:t>
        <a:bodyPr/>
        <a:lstStyle/>
        <a:p>
          <a:endParaRPr lang="ru-RU"/>
        </a:p>
      </dgm:t>
    </dgm:pt>
    <dgm:pt modelId="{1306CAB2-8F1B-4189-84AA-11615ACDEF98}">
      <dgm:prSet phldrT="[Текст]" custT="1"/>
      <dgm:spPr/>
      <dgm:t>
        <a:bodyPr/>
        <a:lstStyle/>
        <a:p>
          <a:r>
            <a:rPr lang="ru-RU" sz="1800" b="1" dirty="0" err="1" smtClean="0"/>
            <a:t>Идринский</a:t>
          </a:r>
          <a:endParaRPr lang="ru-RU" sz="1800" b="1" dirty="0"/>
        </a:p>
      </dgm:t>
    </dgm:pt>
    <dgm:pt modelId="{061F2C19-4A32-4E64-83AC-28172F9AD412}" type="parTrans" cxnId="{970445BA-28A5-4EC9-807D-C02E0483BD57}">
      <dgm:prSet/>
      <dgm:spPr/>
      <dgm:t>
        <a:bodyPr/>
        <a:lstStyle/>
        <a:p>
          <a:endParaRPr lang="ru-RU"/>
        </a:p>
      </dgm:t>
    </dgm:pt>
    <dgm:pt modelId="{DF3F73B8-420F-4C6F-97A4-F8E62386F0D8}" type="sibTrans" cxnId="{970445BA-28A5-4EC9-807D-C02E0483BD57}">
      <dgm:prSet/>
      <dgm:spPr/>
      <dgm:t>
        <a:bodyPr/>
        <a:lstStyle/>
        <a:p>
          <a:endParaRPr lang="ru-RU"/>
        </a:p>
      </dgm:t>
    </dgm:pt>
    <dgm:pt modelId="{C4F95776-6163-40B1-ABC5-BFBC3388F587}">
      <dgm:prSet phldrT="[Текст]" custT="1"/>
      <dgm:spPr/>
      <dgm:t>
        <a:bodyPr/>
        <a:lstStyle/>
        <a:p>
          <a:r>
            <a:rPr lang="ru-RU" sz="1800" b="1" dirty="0" err="1" smtClean="0"/>
            <a:t>Курагинский</a:t>
          </a:r>
          <a:endParaRPr lang="ru-RU" sz="1800" b="1" dirty="0"/>
        </a:p>
      </dgm:t>
    </dgm:pt>
    <dgm:pt modelId="{EE61E945-6437-4A91-B47A-259D2407F966}" type="parTrans" cxnId="{A0971A4C-69D6-49F4-9CE3-351E84A54F69}">
      <dgm:prSet/>
      <dgm:spPr/>
      <dgm:t>
        <a:bodyPr/>
        <a:lstStyle/>
        <a:p>
          <a:endParaRPr lang="ru-RU"/>
        </a:p>
      </dgm:t>
    </dgm:pt>
    <dgm:pt modelId="{752CD644-8389-41C2-ADBA-41BB57A74E1E}" type="sibTrans" cxnId="{A0971A4C-69D6-49F4-9CE3-351E84A54F69}">
      <dgm:prSet/>
      <dgm:spPr/>
      <dgm:t>
        <a:bodyPr/>
        <a:lstStyle/>
        <a:p>
          <a:endParaRPr lang="ru-RU"/>
        </a:p>
      </dgm:t>
    </dgm:pt>
    <dgm:pt modelId="{D8D9F314-707D-4178-8F04-4BE4AA53D86B}">
      <dgm:prSet custT="1"/>
      <dgm:spPr/>
      <dgm:t>
        <a:bodyPr/>
        <a:lstStyle/>
        <a:p>
          <a:r>
            <a:rPr lang="ru-RU" sz="1800" b="1" dirty="0" err="1" smtClean="0"/>
            <a:t>Новоселовский</a:t>
          </a:r>
          <a:endParaRPr lang="ru-RU" sz="1800" b="1" dirty="0"/>
        </a:p>
      </dgm:t>
    </dgm:pt>
    <dgm:pt modelId="{FFF98C05-83AB-4D21-97D6-64D0D1C44CAC}" type="parTrans" cxnId="{898B3B98-8C3E-4370-A712-C63EDA91EF0E}">
      <dgm:prSet/>
      <dgm:spPr/>
      <dgm:t>
        <a:bodyPr/>
        <a:lstStyle/>
        <a:p>
          <a:endParaRPr lang="ru-RU"/>
        </a:p>
      </dgm:t>
    </dgm:pt>
    <dgm:pt modelId="{94F04A85-91E4-429D-996E-B396D3909382}" type="sibTrans" cxnId="{898B3B98-8C3E-4370-A712-C63EDA91EF0E}">
      <dgm:prSet/>
      <dgm:spPr/>
      <dgm:t>
        <a:bodyPr/>
        <a:lstStyle/>
        <a:p>
          <a:endParaRPr lang="ru-RU"/>
        </a:p>
      </dgm:t>
    </dgm:pt>
    <dgm:pt modelId="{80EC7759-81B1-43B5-9537-65F32F9EF500}" type="pres">
      <dgm:prSet presAssocID="{C8AA9334-F933-458C-987A-9DFDB9259A7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788354-ADE1-4A91-A199-AF916C23379C}" type="pres">
      <dgm:prSet presAssocID="{7E3F0B28-F158-46DC-972A-9977A675BAF4}" presName="roof" presStyleLbl="dkBgShp" presStyleIdx="0" presStyleCnt="2" custAng="0" custScaleX="99937" custScaleY="293692" custLinFactY="-271561" custLinFactNeighborX="5174" custLinFactNeighborY="-300000"/>
      <dgm:spPr/>
      <dgm:t>
        <a:bodyPr/>
        <a:lstStyle/>
        <a:p>
          <a:endParaRPr lang="ru-RU"/>
        </a:p>
      </dgm:t>
    </dgm:pt>
    <dgm:pt modelId="{A27FBB00-0562-44B4-88AA-3BBB4325E5D8}" type="pres">
      <dgm:prSet presAssocID="{7E3F0B28-F158-46DC-972A-9977A675BAF4}" presName="pillars" presStyleCnt="0"/>
      <dgm:spPr/>
    </dgm:pt>
    <dgm:pt modelId="{4909EDD6-7776-4E16-8D71-22F9DE4EC3A4}" type="pres">
      <dgm:prSet presAssocID="{7E3F0B28-F158-46DC-972A-9977A675BAF4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7F494-EC1A-4398-8D09-668EADBF8A37}" type="pres">
      <dgm:prSet presAssocID="{1306CAB2-8F1B-4189-84AA-11615ACDEF98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A84407-A8AA-4597-A52D-AC29111EA26D}" type="pres">
      <dgm:prSet presAssocID="{C4F95776-6163-40B1-ABC5-BFBC3388F587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EDB6F-31EC-43B9-961A-EFC3FDFA3A72}" type="pres">
      <dgm:prSet presAssocID="{D8D9F314-707D-4178-8F04-4BE4AA53D86B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E1ACF5-995A-4FBC-9B75-20EE06B19AFE}" type="pres">
      <dgm:prSet presAssocID="{7E3F0B28-F158-46DC-972A-9977A675BAF4}" presName="base" presStyleLbl="dkBgShp" presStyleIdx="1" presStyleCnt="2"/>
      <dgm:spPr/>
    </dgm:pt>
  </dgm:ptLst>
  <dgm:cxnLst>
    <dgm:cxn modelId="{0B08433D-EB35-493F-AE46-3A626CD5726D}" srcId="{7E3F0B28-F158-46DC-972A-9977A675BAF4}" destId="{EA09E5CB-D7CD-47E2-8478-B1C27A80C283}" srcOrd="0" destOrd="0" parTransId="{8E0699D4-09EE-4E32-8E86-022695E6DCA5}" sibTransId="{AA397EB9-F795-46F5-8F84-7A8E45E104FA}"/>
    <dgm:cxn modelId="{EAA06314-93DB-4E5D-BEBA-AC92B8F17C94}" type="presOf" srcId="{C4F95776-6163-40B1-ABC5-BFBC3388F587}" destId="{F7A84407-A8AA-4597-A52D-AC29111EA26D}" srcOrd="0" destOrd="0" presId="urn:microsoft.com/office/officeart/2005/8/layout/hList3"/>
    <dgm:cxn modelId="{898B3B98-8C3E-4370-A712-C63EDA91EF0E}" srcId="{7E3F0B28-F158-46DC-972A-9977A675BAF4}" destId="{D8D9F314-707D-4178-8F04-4BE4AA53D86B}" srcOrd="3" destOrd="0" parTransId="{FFF98C05-83AB-4D21-97D6-64D0D1C44CAC}" sibTransId="{94F04A85-91E4-429D-996E-B396D3909382}"/>
    <dgm:cxn modelId="{970445BA-28A5-4EC9-807D-C02E0483BD57}" srcId="{7E3F0B28-F158-46DC-972A-9977A675BAF4}" destId="{1306CAB2-8F1B-4189-84AA-11615ACDEF98}" srcOrd="1" destOrd="0" parTransId="{061F2C19-4A32-4E64-83AC-28172F9AD412}" sibTransId="{DF3F73B8-420F-4C6F-97A4-F8E62386F0D8}"/>
    <dgm:cxn modelId="{BC5174B6-BC29-4E60-8326-ABB7D8E455A1}" type="presOf" srcId="{1306CAB2-8F1B-4189-84AA-11615ACDEF98}" destId="{6F97F494-EC1A-4398-8D09-668EADBF8A37}" srcOrd="0" destOrd="0" presId="urn:microsoft.com/office/officeart/2005/8/layout/hList3"/>
    <dgm:cxn modelId="{4B06B158-369E-4A8A-ADCC-2E8B60810811}" type="presOf" srcId="{C8AA9334-F933-458C-987A-9DFDB9259A77}" destId="{80EC7759-81B1-43B5-9537-65F32F9EF500}" srcOrd="0" destOrd="0" presId="urn:microsoft.com/office/officeart/2005/8/layout/hList3"/>
    <dgm:cxn modelId="{DC5A060B-EB33-4823-AD18-BBDA976A0B3A}" type="presOf" srcId="{EA09E5CB-D7CD-47E2-8478-B1C27A80C283}" destId="{4909EDD6-7776-4E16-8D71-22F9DE4EC3A4}" srcOrd="0" destOrd="0" presId="urn:microsoft.com/office/officeart/2005/8/layout/hList3"/>
    <dgm:cxn modelId="{E25F5C7E-F2F7-495C-BAA2-2FD53A7E5483}" type="presOf" srcId="{D8D9F314-707D-4178-8F04-4BE4AA53D86B}" destId="{412EDB6F-31EC-43B9-961A-EFC3FDFA3A72}" srcOrd="0" destOrd="0" presId="urn:microsoft.com/office/officeart/2005/8/layout/hList3"/>
    <dgm:cxn modelId="{F04B88CA-9640-45EA-9E77-D5445401C2F4}" srcId="{C8AA9334-F933-458C-987A-9DFDB9259A77}" destId="{7E3F0B28-F158-46DC-972A-9977A675BAF4}" srcOrd="0" destOrd="0" parTransId="{A0342B46-CDBE-47B4-8A59-9129B9E72940}" sibTransId="{C7A60F31-6A13-44C0-9957-CFA55BF6BDF3}"/>
    <dgm:cxn modelId="{A0971A4C-69D6-49F4-9CE3-351E84A54F69}" srcId="{7E3F0B28-F158-46DC-972A-9977A675BAF4}" destId="{C4F95776-6163-40B1-ABC5-BFBC3388F587}" srcOrd="2" destOrd="0" parTransId="{EE61E945-6437-4A91-B47A-259D2407F966}" sibTransId="{752CD644-8389-41C2-ADBA-41BB57A74E1E}"/>
    <dgm:cxn modelId="{CBE87976-7C3C-4199-9FB7-14BE572118C3}" type="presOf" srcId="{7E3F0B28-F158-46DC-972A-9977A675BAF4}" destId="{FD788354-ADE1-4A91-A199-AF916C23379C}" srcOrd="0" destOrd="0" presId="urn:microsoft.com/office/officeart/2005/8/layout/hList3"/>
    <dgm:cxn modelId="{3DA099A8-31CC-48C5-9CD9-46B389465DAB}" type="presParOf" srcId="{80EC7759-81B1-43B5-9537-65F32F9EF500}" destId="{FD788354-ADE1-4A91-A199-AF916C23379C}" srcOrd="0" destOrd="0" presId="urn:microsoft.com/office/officeart/2005/8/layout/hList3"/>
    <dgm:cxn modelId="{A8DB1BF4-F96A-45E6-9B2D-D9DB8FCE7B6C}" type="presParOf" srcId="{80EC7759-81B1-43B5-9537-65F32F9EF500}" destId="{A27FBB00-0562-44B4-88AA-3BBB4325E5D8}" srcOrd="1" destOrd="0" presId="urn:microsoft.com/office/officeart/2005/8/layout/hList3"/>
    <dgm:cxn modelId="{F8444940-CDE1-4423-A895-DC88B93B5FDC}" type="presParOf" srcId="{A27FBB00-0562-44B4-88AA-3BBB4325E5D8}" destId="{4909EDD6-7776-4E16-8D71-22F9DE4EC3A4}" srcOrd="0" destOrd="0" presId="urn:microsoft.com/office/officeart/2005/8/layout/hList3"/>
    <dgm:cxn modelId="{CD3B0FD8-1F91-4A7E-8B60-C88FD8E5066A}" type="presParOf" srcId="{A27FBB00-0562-44B4-88AA-3BBB4325E5D8}" destId="{6F97F494-EC1A-4398-8D09-668EADBF8A37}" srcOrd="1" destOrd="0" presId="urn:microsoft.com/office/officeart/2005/8/layout/hList3"/>
    <dgm:cxn modelId="{4B9D89F4-F7DB-4861-BD71-C0854666CED5}" type="presParOf" srcId="{A27FBB00-0562-44B4-88AA-3BBB4325E5D8}" destId="{F7A84407-A8AA-4597-A52D-AC29111EA26D}" srcOrd="2" destOrd="0" presId="urn:microsoft.com/office/officeart/2005/8/layout/hList3"/>
    <dgm:cxn modelId="{DDB46029-2345-4D76-BDE3-6089AD357496}" type="presParOf" srcId="{A27FBB00-0562-44B4-88AA-3BBB4325E5D8}" destId="{412EDB6F-31EC-43B9-961A-EFC3FDFA3A72}" srcOrd="3" destOrd="0" presId="urn:microsoft.com/office/officeart/2005/8/layout/hList3"/>
    <dgm:cxn modelId="{25757863-B157-4FA1-953F-251F496B0DC0}" type="presParOf" srcId="{80EC7759-81B1-43B5-9537-65F32F9EF500}" destId="{7BE1ACF5-995A-4FBC-9B75-20EE06B19AF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AA9334-F933-458C-987A-9DFDB9259A77}" type="doc">
      <dgm:prSet loTypeId="urn:microsoft.com/office/officeart/2005/8/layout/hList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E3F0B28-F158-46DC-972A-9977A675BAF4}">
      <dgm:prSet phldrT="[Текст]" custT="1"/>
      <dgm:spPr/>
      <dgm:t>
        <a:bodyPr/>
        <a:lstStyle/>
        <a:p>
          <a:r>
            <a:rPr lang="ru-RU" sz="2000" b="1" dirty="0" smtClean="0"/>
            <a:t>В течение 2 лет отсутствуют наблюдатели</a:t>
          </a:r>
          <a:endParaRPr lang="ru-RU" sz="2000" b="1" dirty="0"/>
        </a:p>
      </dgm:t>
    </dgm:pt>
    <dgm:pt modelId="{A0342B46-CDBE-47B4-8A59-9129B9E72940}" type="parTrans" cxnId="{F04B88CA-9640-45EA-9E77-D5445401C2F4}">
      <dgm:prSet/>
      <dgm:spPr/>
      <dgm:t>
        <a:bodyPr/>
        <a:lstStyle/>
        <a:p>
          <a:endParaRPr lang="ru-RU"/>
        </a:p>
      </dgm:t>
    </dgm:pt>
    <dgm:pt modelId="{C7A60F31-6A13-44C0-9957-CFA55BF6BDF3}" type="sibTrans" cxnId="{F04B88CA-9640-45EA-9E77-D5445401C2F4}">
      <dgm:prSet/>
      <dgm:spPr/>
      <dgm:t>
        <a:bodyPr/>
        <a:lstStyle/>
        <a:p>
          <a:endParaRPr lang="ru-RU"/>
        </a:p>
      </dgm:t>
    </dgm:pt>
    <dgm:pt modelId="{EA09E5CB-D7CD-47E2-8478-B1C27A80C283}">
      <dgm:prSet phldrT="[Текст]" custT="1"/>
      <dgm:spPr/>
      <dgm:t>
        <a:bodyPr/>
        <a:lstStyle/>
        <a:p>
          <a:r>
            <a:rPr lang="ru-RU" sz="1800" b="1" dirty="0" smtClean="0"/>
            <a:t>Бородино</a:t>
          </a:r>
          <a:endParaRPr lang="ru-RU" sz="1800" b="1" dirty="0"/>
        </a:p>
      </dgm:t>
    </dgm:pt>
    <dgm:pt modelId="{8E0699D4-09EE-4E32-8E86-022695E6DCA5}" type="parTrans" cxnId="{0B08433D-EB35-493F-AE46-3A626CD5726D}">
      <dgm:prSet/>
      <dgm:spPr/>
      <dgm:t>
        <a:bodyPr/>
        <a:lstStyle/>
        <a:p>
          <a:endParaRPr lang="ru-RU"/>
        </a:p>
      </dgm:t>
    </dgm:pt>
    <dgm:pt modelId="{AA397EB9-F795-46F5-8F84-7A8E45E104FA}" type="sibTrans" cxnId="{0B08433D-EB35-493F-AE46-3A626CD5726D}">
      <dgm:prSet/>
      <dgm:spPr/>
      <dgm:t>
        <a:bodyPr/>
        <a:lstStyle/>
        <a:p>
          <a:endParaRPr lang="ru-RU"/>
        </a:p>
      </dgm:t>
    </dgm:pt>
    <dgm:pt modelId="{1306CAB2-8F1B-4189-84AA-11615ACDEF98}">
      <dgm:prSet phldrT="[Текст]" custT="1"/>
      <dgm:spPr/>
      <dgm:t>
        <a:bodyPr/>
        <a:lstStyle/>
        <a:p>
          <a:r>
            <a:rPr lang="ru-RU" sz="1800" b="1" dirty="0" err="1" smtClean="0"/>
            <a:t>Идринский</a:t>
          </a:r>
          <a:endParaRPr lang="ru-RU" sz="1800" b="1" dirty="0"/>
        </a:p>
      </dgm:t>
    </dgm:pt>
    <dgm:pt modelId="{061F2C19-4A32-4E64-83AC-28172F9AD412}" type="parTrans" cxnId="{970445BA-28A5-4EC9-807D-C02E0483BD57}">
      <dgm:prSet/>
      <dgm:spPr/>
      <dgm:t>
        <a:bodyPr/>
        <a:lstStyle/>
        <a:p>
          <a:endParaRPr lang="ru-RU"/>
        </a:p>
      </dgm:t>
    </dgm:pt>
    <dgm:pt modelId="{DF3F73B8-420F-4C6F-97A4-F8E62386F0D8}" type="sibTrans" cxnId="{970445BA-28A5-4EC9-807D-C02E0483BD57}">
      <dgm:prSet/>
      <dgm:spPr/>
      <dgm:t>
        <a:bodyPr/>
        <a:lstStyle/>
        <a:p>
          <a:endParaRPr lang="ru-RU"/>
        </a:p>
      </dgm:t>
    </dgm:pt>
    <dgm:pt modelId="{C4F95776-6163-40B1-ABC5-BFBC3388F587}">
      <dgm:prSet phldrT="[Текст]" custT="1"/>
      <dgm:spPr/>
      <dgm:t>
        <a:bodyPr/>
        <a:lstStyle/>
        <a:p>
          <a:r>
            <a:rPr lang="ru-RU" sz="1800" b="1" dirty="0" err="1" smtClean="0"/>
            <a:t>Курагинский</a:t>
          </a:r>
          <a:endParaRPr lang="ru-RU" sz="1800" b="1" dirty="0"/>
        </a:p>
      </dgm:t>
    </dgm:pt>
    <dgm:pt modelId="{EE61E945-6437-4A91-B47A-259D2407F966}" type="parTrans" cxnId="{A0971A4C-69D6-49F4-9CE3-351E84A54F69}">
      <dgm:prSet/>
      <dgm:spPr/>
      <dgm:t>
        <a:bodyPr/>
        <a:lstStyle/>
        <a:p>
          <a:endParaRPr lang="ru-RU"/>
        </a:p>
      </dgm:t>
    </dgm:pt>
    <dgm:pt modelId="{752CD644-8389-41C2-ADBA-41BB57A74E1E}" type="sibTrans" cxnId="{A0971A4C-69D6-49F4-9CE3-351E84A54F69}">
      <dgm:prSet/>
      <dgm:spPr/>
      <dgm:t>
        <a:bodyPr/>
        <a:lstStyle/>
        <a:p>
          <a:endParaRPr lang="ru-RU"/>
        </a:p>
      </dgm:t>
    </dgm:pt>
    <dgm:pt modelId="{D8D9F314-707D-4178-8F04-4BE4AA53D86B}">
      <dgm:prSet custT="1"/>
      <dgm:spPr/>
      <dgm:t>
        <a:bodyPr/>
        <a:lstStyle/>
        <a:p>
          <a:r>
            <a:rPr lang="ru-RU" sz="1800" b="1" dirty="0" err="1" smtClean="0"/>
            <a:t>Новоселовский</a:t>
          </a:r>
          <a:endParaRPr lang="ru-RU" sz="1800" b="1" dirty="0"/>
        </a:p>
      </dgm:t>
    </dgm:pt>
    <dgm:pt modelId="{FFF98C05-83AB-4D21-97D6-64D0D1C44CAC}" type="parTrans" cxnId="{898B3B98-8C3E-4370-A712-C63EDA91EF0E}">
      <dgm:prSet/>
      <dgm:spPr/>
      <dgm:t>
        <a:bodyPr/>
        <a:lstStyle/>
        <a:p>
          <a:endParaRPr lang="ru-RU"/>
        </a:p>
      </dgm:t>
    </dgm:pt>
    <dgm:pt modelId="{94F04A85-91E4-429D-996E-B396D3909382}" type="sibTrans" cxnId="{898B3B98-8C3E-4370-A712-C63EDA91EF0E}">
      <dgm:prSet/>
      <dgm:spPr/>
      <dgm:t>
        <a:bodyPr/>
        <a:lstStyle/>
        <a:p>
          <a:endParaRPr lang="ru-RU"/>
        </a:p>
      </dgm:t>
    </dgm:pt>
    <dgm:pt modelId="{80EC7759-81B1-43B5-9537-65F32F9EF500}" type="pres">
      <dgm:prSet presAssocID="{C8AA9334-F933-458C-987A-9DFDB9259A7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788354-ADE1-4A91-A199-AF916C23379C}" type="pres">
      <dgm:prSet presAssocID="{7E3F0B28-F158-46DC-972A-9977A675BAF4}" presName="roof" presStyleLbl="dkBgShp" presStyleIdx="0" presStyleCnt="2" custAng="0" custScaleX="99937" custScaleY="293692" custLinFactNeighborX="95" custLinFactNeighborY="5015"/>
      <dgm:spPr/>
      <dgm:t>
        <a:bodyPr/>
        <a:lstStyle/>
        <a:p>
          <a:endParaRPr lang="ru-RU"/>
        </a:p>
      </dgm:t>
    </dgm:pt>
    <dgm:pt modelId="{A27FBB00-0562-44B4-88AA-3BBB4325E5D8}" type="pres">
      <dgm:prSet presAssocID="{7E3F0B28-F158-46DC-972A-9977A675BAF4}" presName="pillars" presStyleCnt="0"/>
      <dgm:spPr/>
    </dgm:pt>
    <dgm:pt modelId="{4909EDD6-7776-4E16-8D71-22F9DE4EC3A4}" type="pres">
      <dgm:prSet presAssocID="{7E3F0B28-F158-46DC-972A-9977A675BAF4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7F494-EC1A-4398-8D09-668EADBF8A37}" type="pres">
      <dgm:prSet presAssocID="{1306CAB2-8F1B-4189-84AA-11615ACDEF98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A84407-A8AA-4597-A52D-AC29111EA26D}" type="pres">
      <dgm:prSet presAssocID="{C4F95776-6163-40B1-ABC5-BFBC3388F587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EDB6F-31EC-43B9-961A-EFC3FDFA3A72}" type="pres">
      <dgm:prSet presAssocID="{D8D9F314-707D-4178-8F04-4BE4AA53D86B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E1ACF5-995A-4FBC-9B75-20EE06B19AFE}" type="pres">
      <dgm:prSet presAssocID="{7E3F0B28-F158-46DC-972A-9977A675BAF4}" presName="base" presStyleLbl="dkBgShp" presStyleIdx="1" presStyleCnt="2"/>
      <dgm:spPr/>
    </dgm:pt>
  </dgm:ptLst>
  <dgm:cxnLst>
    <dgm:cxn modelId="{0B08433D-EB35-493F-AE46-3A626CD5726D}" srcId="{7E3F0B28-F158-46DC-972A-9977A675BAF4}" destId="{EA09E5CB-D7CD-47E2-8478-B1C27A80C283}" srcOrd="0" destOrd="0" parTransId="{8E0699D4-09EE-4E32-8E86-022695E6DCA5}" sibTransId="{AA397EB9-F795-46F5-8F84-7A8E45E104FA}"/>
    <dgm:cxn modelId="{49A352F3-1677-4D42-9C6B-4CC18BD8049F}" type="presOf" srcId="{C4F95776-6163-40B1-ABC5-BFBC3388F587}" destId="{F7A84407-A8AA-4597-A52D-AC29111EA26D}" srcOrd="0" destOrd="0" presId="urn:microsoft.com/office/officeart/2005/8/layout/hList3"/>
    <dgm:cxn modelId="{B437B0E5-CE85-4110-8836-15817B2612CB}" type="presOf" srcId="{7E3F0B28-F158-46DC-972A-9977A675BAF4}" destId="{FD788354-ADE1-4A91-A199-AF916C23379C}" srcOrd="0" destOrd="0" presId="urn:microsoft.com/office/officeart/2005/8/layout/hList3"/>
    <dgm:cxn modelId="{970445BA-28A5-4EC9-807D-C02E0483BD57}" srcId="{7E3F0B28-F158-46DC-972A-9977A675BAF4}" destId="{1306CAB2-8F1B-4189-84AA-11615ACDEF98}" srcOrd="1" destOrd="0" parTransId="{061F2C19-4A32-4E64-83AC-28172F9AD412}" sibTransId="{DF3F73B8-420F-4C6F-97A4-F8E62386F0D8}"/>
    <dgm:cxn modelId="{0A661F31-B3AF-4996-8E2A-9D097386F33B}" type="presOf" srcId="{EA09E5CB-D7CD-47E2-8478-B1C27A80C283}" destId="{4909EDD6-7776-4E16-8D71-22F9DE4EC3A4}" srcOrd="0" destOrd="0" presId="urn:microsoft.com/office/officeart/2005/8/layout/hList3"/>
    <dgm:cxn modelId="{FD48F095-173F-4FF5-B439-E324FC4952CE}" type="presOf" srcId="{1306CAB2-8F1B-4189-84AA-11615ACDEF98}" destId="{6F97F494-EC1A-4398-8D09-668EADBF8A37}" srcOrd="0" destOrd="0" presId="urn:microsoft.com/office/officeart/2005/8/layout/hList3"/>
    <dgm:cxn modelId="{898B3B98-8C3E-4370-A712-C63EDA91EF0E}" srcId="{7E3F0B28-F158-46DC-972A-9977A675BAF4}" destId="{D8D9F314-707D-4178-8F04-4BE4AA53D86B}" srcOrd="3" destOrd="0" parTransId="{FFF98C05-83AB-4D21-97D6-64D0D1C44CAC}" sibTransId="{94F04A85-91E4-429D-996E-B396D3909382}"/>
    <dgm:cxn modelId="{6608D9C3-DC8B-4310-8136-06069C2DC5C7}" type="presOf" srcId="{D8D9F314-707D-4178-8F04-4BE4AA53D86B}" destId="{412EDB6F-31EC-43B9-961A-EFC3FDFA3A72}" srcOrd="0" destOrd="0" presId="urn:microsoft.com/office/officeart/2005/8/layout/hList3"/>
    <dgm:cxn modelId="{E410FD41-359E-4BCF-A1C1-38520A378AC7}" type="presOf" srcId="{C8AA9334-F933-458C-987A-9DFDB9259A77}" destId="{80EC7759-81B1-43B5-9537-65F32F9EF500}" srcOrd="0" destOrd="0" presId="urn:microsoft.com/office/officeart/2005/8/layout/hList3"/>
    <dgm:cxn modelId="{A0971A4C-69D6-49F4-9CE3-351E84A54F69}" srcId="{7E3F0B28-F158-46DC-972A-9977A675BAF4}" destId="{C4F95776-6163-40B1-ABC5-BFBC3388F587}" srcOrd="2" destOrd="0" parTransId="{EE61E945-6437-4A91-B47A-259D2407F966}" sibTransId="{752CD644-8389-41C2-ADBA-41BB57A74E1E}"/>
    <dgm:cxn modelId="{F04B88CA-9640-45EA-9E77-D5445401C2F4}" srcId="{C8AA9334-F933-458C-987A-9DFDB9259A77}" destId="{7E3F0B28-F158-46DC-972A-9977A675BAF4}" srcOrd="0" destOrd="0" parTransId="{A0342B46-CDBE-47B4-8A59-9129B9E72940}" sibTransId="{C7A60F31-6A13-44C0-9957-CFA55BF6BDF3}"/>
    <dgm:cxn modelId="{2A9FAFE6-8A34-4C2F-8AC4-169BE4AADBBB}" type="presParOf" srcId="{80EC7759-81B1-43B5-9537-65F32F9EF500}" destId="{FD788354-ADE1-4A91-A199-AF916C23379C}" srcOrd="0" destOrd="0" presId="urn:microsoft.com/office/officeart/2005/8/layout/hList3"/>
    <dgm:cxn modelId="{DA3E3F0B-0606-4525-ABDE-E95D467982A9}" type="presParOf" srcId="{80EC7759-81B1-43B5-9537-65F32F9EF500}" destId="{A27FBB00-0562-44B4-88AA-3BBB4325E5D8}" srcOrd="1" destOrd="0" presId="urn:microsoft.com/office/officeart/2005/8/layout/hList3"/>
    <dgm:cxn modelId="{F8CBF287-CFEA-4EC6-A0BB-884CA9473FD3}" type="presParOf" srcId="{A27FBB00-0562-44B4-88AA-3BBB4325E5D8}" destId="{4909EDD6-7776-4E16-8D71-22F9DE4EC3A4}" srcOrd="0" destOrd="0" presId="urn:microsoft.com/office/officeart/2005/8/layout/hList3"/>
    <dgm:cxn modelId="{5C64406E-14D7-42D8-9A50-2F1CF917D742}" type="presParOf" srcId="{A27FBB00-0562-44B4-88AA-3BBB4325E5D8}" destId="{6F97F494-EC1A-4398-8D09-668EADBF8A37}" srcOrd="1" destOrd="0" presId="urn:microsoft.com/office/officeart/2005/8/layout/hList3"/>
    <dgm:cxn modelId="{3176ABB7-5679-4767-9735-DA48881B6119}" type="presParOf" srcId="{A27FBB00-0562-44B4-88AA-3BBB4325E5D8}" destId="{F7A84407-A8AA-4597-A52D-AC29111EA26D}" srcOrd="2" destOrd="0" presId="urn:microsoft.com/office/officeart/2005/8/layout/hList3"/>
    <dgm:cxn modelId="{3F455229-50B2-4720-BFDB-90FAE4963502}" type="presParOf" srcId="{A27FBB00-0562-44B4-88AA-3BBB4325E5D8}" destId="{412EDB6F-31EC-43B9-961A-EFC3FDFA3A72}" srcOrd="3" destOrd="0" presId="urn:microsoft.com/office/officeart/2005/8/layout/hList3"/>
    <dgm:cxn modelId="{706925B2-7278-40EA-92DC-9C45105AB9FB}" type="presParOf" srcId="{80EC7759-81B1-43B5-9537-65F32F9EF500}" destId="{7BE1ACF5-995A-4FBC-9B75-20EE06B19AF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3925D-252B-46AB-BD4B-26EE7257A266}">
      <dsp:nvSpPr>
        <dsp:cNvPr id="0" name=""/>
        <dsp:cNvSpPr/>
      </dsp:nvSpPr>
      <dsp:spPr>
        <a:xfrm>
          <a:off x="4" y="0"/>
          <a:ext cx="9143996" cy="13335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FC991-9CC0-4D11-8E22-462DCD9869BE}">
      <dsp:nvSpPr>
        <dsp:cNvPr id="0" name=""/>
        <dsp:cNvSpPr/>
      </dsp:nvSpPr>
      <dsp:spPr>
        <a:xfrm>
          <a:off x="1785" y="400049"/>
          <a:ext cx="1142553" cy="533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Железногорск</a:t>
          </a:r>
          <a:endParaRPr lang="ru-RU" sz="1400" b="1" kern="1200" dirty="0"/>
        </a:p>
      </dsp:txBody>
      <dsp:txXfrm>
        <a:off x="1785" y="400049"/>
        <a:ext cx="1142553" cy="533400"/>
      </dsp:txXfrm>
    </dsp:sp>
    <dsp:sp modelId="{CF338C40-BF33-476C-A774-8886C2EE4D96}">
      <dsp:nvSpPr>
        <dsp:cNvPr id="0" name=""/>
        <dsp:cNvSpPr/>
      </dsp:nvSpPr>
      <dsp:spPr>
        <a:xfrm>
          <a:off x="1334765" y="400049"/>
          <a:ext cx="1142553" cy="533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Зеленогорск</a:t>
          </a:r>
          <a:endParaRPr lang="ru-RU" sz="1400" b="1" kern="1200" dirty="0"/>
        </a:p>
      </dsp:txBody>
      <dsp:txXfrm>
        <a:off x="1334765" y="400049"/>
        <a:ext cx="1142553" cy="533400"/>
      </dsp:txXfrm>
    </dsp:sp>
    <dsp:sp modelId="{F7DB9D13-EDF3-42CB-A2DC-012B881C9863}">
      <dsp:nvSpPr>
        <dsp:cNvPr id="0" name=""/>
        <dsp:cNvSpPr/>
      </dsp:nvSpPr>
      <dsp:spPr>
        <a:xfrm>
          <a:off x="2667744" y="400049"/>
          <a:ext cx="1142553" cy="533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Дивногорск</a:t>
          </a:r>
          <a:endParaRPr lang="ru-RU" sz="1400" b="1" kern="1200" dirty="0"/>
        </a:p>
      </dsp:txBody>
      <dsp:txXfrm>
        <a:off x="2667744" y="400049"/>
        <a:ext cx="1142553" cy="533400"/>
      </dsp:txXfrm>
    </dsp:sp>
    <dsp:sp modelId="{7F01007C-2C69-49D9-906C-88010C12223E}">
      <dsp:nvSpPr>
        <dsp:cNvPr id="0" name=""/>
        <dsp:cNvSpPr/>
      </dsp:nvSpPr>
      <dsp:spPr>
        <a:xfrm>
          <a:off x="4000723" y="400049"/>
          <a:ext cx="1142553" cy="533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/>
            <a:t>Емельяновский</a:t>
          </a:r>
          <a:endParaRPr lang="ru-RU" sz="1400" b="1" kern="1200" dirty="0"/>
        </a:p>
      </dsp:txBody>
      <dsp:txXfrm>
        <a:off x="4000723" y="400049"/>
        <a:ext cx="1142553" cy="533400"/>
      </dsp:txXfrm>
    </dsp:sp>
    <dsp:sp modelId="{BBC4907E-CFA9-4B4C-914D-6F13BB3A21BA}">
      <dsp:nvSpPr>
        <dsp:cNvPr id="0" name=""/>
        <dsp:cNvSpPr/>
      </dsp:nvSpPr>
      <dsp:spPr>
        <a:xfrm>
          <a:off x="5333702" y="400049"/>
          <a:ext cx="1142553" cy="533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/>
            <a:t>Козульский</a:t>
          </a:r>
          <a:endParaRPr lang="ru-RU" sz="1400" b="1" kern="1200" dirty="0"/>
        </a:p>
      </dsp:txBody>
      <dsp:txXfrm>
        <a:off x="5333702" y="400049"/>
        <a:ext cx="1142553" cy="533400"/>
      </dsp:txXfrm>
    </dsp:sp>
    <dsp:sp modelId="{C17BC899-146C-4420-9554-0FA4031D5061}">
      <dsp:nvSpPr>
        <dsp:cNvPr id="0" name=""/>
        <dsp:cNvSpPr/>
      </dsp:nvSpPr>
      <dsp:spPr>
        <a:xfrm>
          <a:off x="6666682" y="400049"/>
          <a:ext cx="1142553" cy="533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Минусинский </a:t>
          </a:r>
          <a:endParaRPr lang="ru-RU" sz="1400" b="1" kern="1200" dirty="0"/>
        </a:p>
      </dsp:txBody>
      <dsp:txXfrm>
        <a:off x="6666682" y="400049"/>
        <a:ext cx="1142553" cy="533400"/>
      </dsp:txXfrm>
    </dsp:sp>
    <dsp:sp modelId="{70B36E1E-C1C2-48C1-87B8-DDDE58341EDD}">
      <dsp:nvSpPr>
        <dsp:cNvPr id="0" name=""/>
        <dsp:cNvSpPr/>
      </dsp:nvSpPr>
      <dsp:spPr>
        <a:xfrm>
          <a:off x="7999661" y="400049"/>
          <a:ext cx="1142553" cy="533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/>
            <a:t>Сухобузимский</a:t>
          </a:r>
          <a:endParaRPr lang="ru-RU" sz="1400" b="1" kern="1200" dirty="0"/>
        </a:p>
      </dsp:txBody>
      <dsp:txXfrm>
        <a:off x="7999661" y="400049"/>
        <a:ext cx="1142553" cy="533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21754-E923-48E8-B085-0B6CB7FB587B}">
      <dsp:nvSpPr>
        <dsp:cNvPr id="0" name=""/>
        <dsp:cNvSpPr/>
      </dsp:nvSpPr>
      <dsp:spPr>
        <a:xfrm>
          <a:off x="0" y="0"/>
          <a:ext cx="9143995" cy="990600"/>
        </a:xfrm>
        <a:prstGeom prst="lef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DC034-C7B6-432E-ABD9-716758746816}">
      <dsp:nvSpPr>
        <dsp:cNvPr id="0" name=""/>
        <dsp:cNvSpPr/>
      </dsp:nvSpPr>
      <dsp:spPr>
        <a:xfrm>
          <a:off x="7720133" y="297179"/>
          <a:ext cx="1421982" cy="396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err="1" smtClean="0"/>
            <a:t>Ермаковский</a:t>
          </a:r>
          <a:endParaRPr lang="ru-RU" sz="1500" b="1" kern="1200" dirty="0"/>
        </a:p>
      </dsp:txBody>
      <dsp:txXfrm>
        <a:off x="7720133" y="297179"/>
        <a:ext cx="1421982" cy="396240"/>
      </dsp:txXfrm>
    </dsp:sp>
    <dsp:sp modelId="{41C9A2AF-29ED-4944-964C-E5B4D3BFB5D8}">
      <dsp:nvSpPr>
        <dsp:cNvPr id="0" name=""/>
        <dsp:cNvSpPr/>
      </dsp:nvSpPr>
      <dsp:spPr>
        <a:xfrm>
          <a:off x="6176483" y="297179"/>
          <a:ext cx="1421982" cy="396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Дзержинский</a:t>
          </a:r>
          <a:endParaRPr lang="ru-RU" sz="1500" b="1" kern="1200" dirty="0"/>
        </a:p>
      </dsp:txBody>
      <dsp:txXfrm>
        <a:off x="6176483" y="297179"/>
        <a:ext cx="1421982" cy="396240"/>
      </dsp:txXfrm>
    </dsp:sp>
    <dsp:sp modelId="{C78B4415-0446-4924-B330-F196410C4BA9}">
      <dsp:nvSpPr>
        <dsp:cNvPr id="0" name=""/>
        <dsp:cNvSpPr/>
      </dsp:nvSpPr>
      <dsp:spPr>
        <a:xfrm>
          <a:off x="4632833" y="297179"/>
          <a:ext cx="1421982" cy="396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err="1" smtClean="0"/>
            <a:t>Богучанский</a:t>
          </a:r>
          <a:endParaRPr lang="ru-RU" sz="1500" b="1" kern="1200" dirty="0"/>
        </a:p>
      </dsp:txBody>
      <dsp:txXfrm>
        <a:off x="4632833" y="297179"/>
        <a:ext cx="1421982" cy="396240"/>
      </dsp:txXfrm>
    </dsp:sp>
    <dsp:sp modelId="{92999882-8177-4D39-AC1D-16A5789CC7A5}">
      <dsp:nvSpPr>
        <dsp:cNvPr id="0" name=""/>
        <dsp:cNvSpPr/>
      </dsp:nvSpPr>
      <dsp:spPr>
        <a:xfrm>
          <a:off x="3089183" y="297179"/>
          <a:ext cx="1421982" cy="396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err="1" smtClean="0"/>
            <a:t>Шарыповский</a:t>
          </a:r>
          <a:endParaRPr lang="ru-RU" sz="1500" b="1" kern="1200" dirty="0"/>
        </a:p>
      </dsp:txBody>
      <dsp:txXfrm>
        <a:off x="3089183" y="297179"/>
        <a:ext cx="1421982" cy="396240"/>
      </dsp:txXfrm>
    </dsp:sp>
    <dsp:sp modelId="{629F9AD2-6120-4A1D-B80A-0C9E644051FB}">
      <dsp:nvSpPr>
        <dsp:cNvPr id="0" name=""/>
        <dsp:cNvSpPr/>
      </dsp:nvSpPr>
      <dsp:spPr>
        <a:xfrm>
          <a:off x="1545533" y="297179"/>
          <a:ext cx="1421982" cy="396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err="1" smtClean="0"/>
            <a:t>Манский</a:t>
          </a:r>
          <a:endParaRPr lang="ru-RU" sz="1500" b="1" kern="1200" dirty="0"/>
        </a:p>
      </dsp:txBody>
      <dsp:txXfrm>
        <a:off x="1545533" y="297179"/>
        <a:ext cx="1421982" cy="396240"/>
      </dsp:txXfrm>
    </dsp:sp>
    <dsp:sp modelId="{FA9C1C2C-DF14-4B5D-85D0-86EAA2817F75}">
      <dsp:nvSpPr>
        <dsp:cNvPr id="0" name=""/>
        <dsp:cNvSpPr/>
      </dsp:nvSpPr>
      <dsp:spPr>
        <a:xfrm>
          <a:off x="1883" y="297179"/>
          <a:ext cx="1421982" cy="396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err="1" smtClean="0"/>
            <a:t>Канский</a:t>
          </a:r>
          <a:endParaRPr lang="ru-RU" sz="1500" b="1" kern="1200" dirty="0"/>
        </a:p>
      </dsp:txBody>
      <dsp:txXfrm>
        <a:off x="1883" y="297179"/>
        <a:ext cx="1421982" cy="396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88354-ADE1-4A91-A199-AF916C23379C}">
      <dsp:nvSpPr>
        <dsp:cNvPr id="0" name=""/>
        <dsp:cNvSpPr/>
      </dsp:nvSpPr>
      <dsp:spPr>
        <a:xfrm>
          <a:off x="5760" y="-102392"/>
          <a:ext cx="9138239" cy="621027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течение 2 лет отсутствуют наблюдатели</a:t>
          </a:r>
          <a:endParaRPr lang="ru-RU" sz="2000" b="1" kern="1200" dirty="0"/>
        </a:p>
      </dsp:txBody>
      <dsp:txXfrm>
        <a:off x="5760" y="-102392"/>
        <a:ext cx="9138239" cy="621027"/>
      </dsp:txXfrm>
    </dsp:sp>
    <dsp:sp modelId="{4909EDD6-7776-4E16-8D71-22F9DE4EC3A4}">
      <dsp:nvSpPr>
        <dsp:cNvPr id="0" name=""/>
        <dsp:cNvSpPr/>
      </dsp:nvSpPr>
      <dsp:spPr>
        <a:xfrm>
          <a:off x="0" y="313848"/>
          <a:ext cx="2286000" cy="4440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Бородино</a:t>
          </a:r>
          <a:endParaRPr lang="ru-RU" sz="1800" b="1" kern="1200" dirty="0"/>
        </a:p>
      </dsp:txBody>
      <dsp:txXfrm>
        <a:off x="0" y="313848"/>
        <a:ext cx="2286000" cy="444056"/>
      </dsp:txXfrm>
    </dsp:sp>
    <dsp:sp modelId="{6F97F494-EC1A-4398-8D09-668EADBF8A37}">
      <dsp:nvSpPr>
        <dsp:cNvPr id="0" name=""/>
        <dsp:cNvSpPr/>
      </dsp:nvSpPr>
      <dsp:spPr>
        <a:xfrm>
          <a:off x="2286000" y="313848"/>
          <a:ext cx="2286000" cy="4440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Идринский</a:t>
          </a:r>
          <a:endParaRPr lang="ru-RU" sz="1800" b="1" kern="1200" dirty="0"/>
        </a:p>
      </dsp:txBody>
      <dsp:txXfrm>
        <a:off x="2286000" y="313848"/>
        <a:ext cx="2286000" cy="444056"/>
      </dsp:txXfrm>
    </dsp:sp>
    <dsp:sp modelId="{F7A84407-A8AA-4597-A52D-AC29111EA26D}">
      <dsp:nvSpPr>
        <dsp:cNvPr id="0" name=""/>
        <dsp:cNvSpPr/>
      </dsp:nvSpPr>
      <dsp:spPr>
        <a:xfrm>
          <a:off x="4572000" y="313848"/>
          <a:ext cx="2286000" cy="4440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Курагинский</a:t>
          </a:r>
          <a:endParaRPr lang="ru-RU" sz="1800" b="1" kern="1200" dirty="0"/>
        </a:p>
      </dsp:txBody>
      <dsp:txXfrm>
        <a:off x="4572000" y="313848"/>
        <a:ext cx="2286000" cy="444056"/>
      </dsp:txXfrm>
    </dsp:sp>
    <dsp:sp modelId="{412EDB6F-31EC-43B9-961A-EFC3FDFA3A72}">
      <dsp:nvSpPr>
        <dsp:cNvPr id="0" name=""/>
        <dsp:cNvSpPr/>
      </dsp:nvSpPr>
      <dsp:spPr>
        <a:xfrm>
          <a:off x="6858000" y="313848"/>
          <a:ext cx="2286000" cy="4440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Новоселовский</a:t>
          </a:r>
          <a:endParaRPr lang="ru-RU" sz="1800" b="1" kern="1200" dirty="0"/>
        </a:p>
      </dsp:txBody>
      <dsp:txXfrm>
        <a:off x="6858000" y="313848"/>
        <a:ext cx="2286000" cy="444056"/>
      </dsp:txXfrm>
    </dsp:sp>
    <dsp:sp modelId="{7BE1ACF5-995A-4FBC-9B75-20EE06B19AFE}">
      <dsp:nvSpPr>
        <dsp:cNvPr id="0" name=""/>
        <dsp:cNvSpPr/>
      </dsp:nvSpPr>
      <dsp:spPr>
        <a:xfrm>
          <a:off x="0" y="757904"/>
          <a:ext cx="9144000" cy="49339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88354-ADE1-4A91-A199-AF916C23379C}">
      <dsp:nvSpPr>
        <dsp:cNvPr id="0" name=""/>
        <dsp:cNvSpPr/>
      </dsp:nvSpPr>
      <dsp:spPr>
        <a:xfrm>
          <a:off x="5777" y="-91788"/>
          <a:ext cx="9164349" cy="621027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течение 2 лет отсутствуют наблюдатели</a:t>
          </a:r>
          <a:endParaRPr lang="ru-RU" sz="2000" b="1" kern="1200" dirty="0"/>
        </a:p>
      </dsp:txBody>
      <dsp:txXfrm>
        <a:off x="5777" y="-91788"/>
        <a:ext cx="9164349" cy="621027"/>
      </dsp:txXfrm>
    </dsp:sp>
    <dsp:sp modelId="{4909EDD6-7776-4E16-8D71-22F9DE4EC3A4}">
      <dsp:nvSpPr>
        <dsp:cNvPr id="0" name=""/>
        <dsp:cNvSpPr/>
      </dsp:nvSpPr>
      <dsp:spPr>
        <a:xfrm>
          <a:off x="0" y="313848"/>
          <a:ext cx="2292531" cy="4440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Бородино</a:t>
          </a:r>
          <a:endParaRPr lang="ru-RU" sz="1800" b="1" kern="1200" dirty="0"/>
        </a:p>
      </dsp:txBody>
      <dsp:txXfrm>
        <a:off x="0" y="313848"/>
        <a:ext cx="2292531" cy="444056"/>
      </dsp:txXfrm>
    </dsp:sp>
    <dsp:sp modelId="{6F97F494-EC1A-4398-8D09-668EADBF8A37}">
      <dsp:nvSpPr>
        <dsp:cNvPr id="0" name=""/>
        <dsp:cNvSpPr/>
      </dsp:nvSpPr>
      <dsp:spPr>
        <a:xfrm>
          <a:off x="2292531" y="313848"/>
          <a:ext cx="2292531" cy="4440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Идринский</a:t>
          </a:r>
          <a:endParaRPr lang="ru-RU" sz="1800" b="1" kern="1200" dirty="0"/>
        </a:p>
      </dsp:txBody>
      <dsp:txXfrm>
        <a:off x="2292531" y="313848"/>
        <a:ext cx="2292531" cy="444056"/>
      </dsp:txXfrm>
    </dsp:sp>
    <dsp:sp modelId="{F7A84407-A8AA-4597-A52D-AC29111EA26D}">
      <dsp:nvSpPr>
        <dsp:cNvPr id="0" name=""/>
        <dsp:cNvSpPr/>
      </dsp:nvSpPr>
      <dsp:spPr>
        <a:xfrm>
          <a:off x="4585063" y="313848"/>
          <a:ext cx="2292531" cy="4440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Курагинский</a:t>
          </a:r>
          <a:endParaRPr lang="ru-RU" sz="1800" b="1" kern="1200" dirty="0"/>
        </a:p>
      </dsp:txBody>
      <dsp:txXfrm>
        <a:off x="4585063" y="313848"/>
        <a:ext cx="2292531" cy="444056"/>
      </dsp:txXfrm>
    </dsp:sp>
    <dsp:sp modelId="{412EDB6F-31EC-43B9-961A-EFC3FDFA3A72}">
      <dsp:nvSpPr>
        <dsp:cNvPr id="0" name=""/>
        <dsp:cNvSpPr/>
      </dsp:nvSpPr>
      <dsp:spPr>
        <a:xfrm>
          <a:off x="6877595" y="313848"/>
          <a:ext cx="2292531" cy="4440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Новоселовский</a:t>
          </a:r>
          <a:endParaRPr lang="ru-RU" sz="1800" b="1" kern="1200" dirty="0"/>
        </a:p>
      </dsp:txBody>
      <dsp:txXfrm>
        <a:off x="6877595" y="313848"/>
        <a:ext cx="2292531" cy="444056"/>
      </dsp:txXfrm>
    </dsp:sp>
    <dsp:sp modelId="{7BE1ACF5-995A-4FBC-9B75-20EE06B19AFE}">
      <dsp:nvSpPr>
        <dsp:cNvPr id="0" name=""/>
        <dsp:cNvSpPr/>
      </dsp:nvSpPr>
      <dsp:spPr>
        <a:xfrm>
          <a:off x="0" y="757904"/>
          <a:ext cx="9170127" cy="49339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9A541-0937-4642-B9CF-8B940F90B2BC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DB85A-6BFB-4AA5-87FF-3B51FC537B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9AE1A-891E-4AD9-B412-EAA3C69B04A9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B1050-AA26-4374-A567-F91DB2E511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63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B327A-3AC5-4A8A-A0AF-457FE33809F3}" type="datetimeFigureOut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7EA8E-DDBA-4EA2-96E9-9E4D2B0589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79EED-3886-4E51-86A1-0214F13A5A03}" type="datetimeFigureOut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8917F-F78B-49E1-B287-8033EB8DFD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0544E-5391-4505-AD86-7795B68219D8}" type="datetimeFigureOut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F781C-A0BB-4728-9F28-0418E91E49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4F56E-BC05-4B0D-A622-E2EC3187AA0A}" type="datetimeFigureOut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1223F-4900-4170-BA34-0156F171F9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592AA-D7F1-4DA1-BAF8-EE6B703964A1}" type="datetimeFigureOut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270E-A9D3-48D6-847C-280A90FCD6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C5288-4108-44F4-A231-DA5505BEDF8B}" type="datetimeFigureOut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D1216-6F0F-4184-A66F-615EB023FF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5217F-C68E-4F0B-AA6F-E43A35365FEB}" type="datetimeFigureOut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0A861-8607-40A1-8672-805EBCB749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F62CA-B2B9-4D22-8A3C-65B1EC38831E}" type="datetimeFigureOut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7273-A5ED-4B7A-B344-B7652A6C41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A4F38-B41A-4841-A6FC-9E7311BF6660}" type="datetimeFigureOut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5A621-49F2-4DA3-A7AE-3172CD6162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78190-BB94-4E72-8CBF-925EA2A48355}" type="datetimeFigureOut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98D69-EBF6-43CD-A2A5-BDD8B14EA0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5F37A-FE06-4891-9A29-931C3D318605}" type="datetimeFigureOut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2D0AA-3B02-482B-9040-E90205F6DD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zalega\Desktop\Красноярск 2015\Рисунки\Top.png"/>
          <p:cNvPicPr preferRelativeResize="0">
            <a:picLocks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16000" y="6505577"/>
            <a:ext cx="8137159" cy="36000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 rot="16200000">
            <a:off x="8424374" y="5765009"/>
            <a:ext cx="72000" cy="1404000"/>
          </a:xfrm>
          <a:prstGeom prst="rect">
            <a:avLst/>
          </a:prstGeom>
          <a:solidFill>
            <a:srgbClr val="DD8F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1" y="6505577"/>
            <a:ext cx="999859" cy="352425"/>
          </a:xfrm>
          <a:prstGeom prst="rect">
            <a:avLst/>
          </a:prstGeom>
          <a:solidFill>
            <a:srgbClr val="DD8F3A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 bwMode="auto">
          <a:xfrm>
            <a:off x="3343276" y="6484938"/>
            <a:ext cx="5800724" cy="40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160060" y="56644"/>
            <a:ext cx="7717239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910099-E5F3-4960-89FA-DD2C751702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98427" y="20993"/>
            <a:ext cx="888313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одзаголовок 2"/>
          <p:cNvSpPr txBox="1">
            <a:spLocks/>
          </p:cNvSpPr>
          <p:nvPr/>
        </p:nvSpPr>
        <p:spPr bwMode="auto">
          <a:xfrm>
            <a:off x="0" y="6456362"/>
            <a:ext cx="982766" cy="40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krao.ru</a:t>
            </a:r>
            <a:endParaRPr lang="ru-RU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 bwMode="auto">
          <a:xfrm>
            <a:off x="990212" y="6503987"/>
            <a:ext cx="29527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85725" eaLnBrk="0" hangingPunct="0">
              <a:spcBef>
                <a:spcPts val="0"/>
              </a:spcBef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15.10.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2015,  г.Красноярск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3200" b="1" kern="1400" cap="all" spc="0" dirty="0" smtClean="0">
          <a:ln w="0"/>
          <a:solidFill>
            <a:srgbClr val="5077A6"/>
          </a:solidFill>
          <a:effectLst/>
          <a:latin typeface="Arial" pitchFamily="34" charset="0"/>
          <a:ea typeface="+mn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vserosolymp.rudn.ru/mm/mpp/" TargetMode="External"/><Relationship Id="rId4" Type="http://schemas.openxmlformats.org/officeDocument/2006/relationships/hyperlink" Target="https://krao.ru/publications/federalnyie-konkursyi_1/vserossijskaya-olimpiada-shkolnikov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21" Type="http://schemas.openxmlformats.org/officeDocument/2006/relationships/diagramLayout" Target="../diagrams/layout4.xml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diagramQuickStyle" Target="../diagrams/quickStyle3.xml"/><Relationship Id="rId2" Type="http://schemas.openxmlformats.org/officeDocument/2006/relationships/image" Target="../media/image4.jpeg"/><Relationship Id="rId16" Type="http://schemas.openxmlformats.org/officeDocument/2006/relationships/diagramLayout" Target="../diagrams/layout3.xml"/><Relationship Id="rId20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24" Type="http://schemas.microsoft.com/office/2007/relationships/diagramDrawing" Target="../diagrams/drawing4.xml"/><Relationship Id="rId5" Type="http://schemas.openxmlformats.org/officeDocument/2006/relationships/diagramData" Target="../diagrams/data1.xml"/><Relationship Id="rId15" Type="http://schemas.openxmlformats.org/officeDocument/2006/relationships/diagramData" Target="../diagrams/data3.xml"/><Relationship Id="rId23" Type="http://schemas.openxmlformats.org/officeDocument/2006/relationships/diagramColors" Target="../diagrams/colors4.xml"/><Relationship Id="rId10" Type="http://schemas.openxmlformats.org/officeDocument/2006/relationships/diagramData" Target="../diagrams/data2.xml"/><Relationship Id="rId19" Type="http://schemas.microsoft.com/office/2007/relationships/diagramDrawing" Target="../diagrams/drawing3.xml"/><Relationship Id="rId4" Type="http://schemas.openxmlformats.org/officeDocument/2006/relationships/image" Target="../media/image3.wmf"/><Relationship Id="rId9" Type="http://schemas.microsoft.com/office/2007/relationships/diagramDrawing" Target="../diagrams/drawing1.xml"/><Relationship Id="rId14" Type="http://schemas.microsoft.com/office/2007/relationships/diagramDrawing" Target="../diagrams/drawing2.xml"/><Relationship Id="rId22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801" y="28576"/>
            <a:ext cx="1362075" cy="11715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 dirty="0"/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30057" y="5392902"/>
            <a:ext cx="4513943" cy="1022411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Пронченко Лариса Александровна</a:t>
            </a:r>
          </a:p>
          <a:p>
            <a:pPr algn="l">
              <a:spcBef>
                <a:spcPts val="0"/>
              </a:spcBef>
              <a:defRPr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начальник отдела кадетских учебных заведений</a:t>
            </a:r>
          </a:p>
          <a:p>
            <a:pPr algn="l">
              <a:spcBef>
                <a:spcPts val="0"/>
              </a:spcBef>
              <a:defRPr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работы с одаренными детьми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436915"/>
            <a:ext cx="9153159" cy="2939742"/>
          </a:xfrm>
          <a:prstGeom prst="rect">
            <a:avLst/>
          </a:prstGeom>
          <a:noFill/>
        </p:spPr>
      </p:pic>
      <p:pic>
        <p:nvPicPr>
          <p:cNvPr id="7" name="Рисунок 6" descr="МОН_Логотип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976" y="180975"/>
            <a:ext cx="3443149" cy="111731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421394"/>
            <a:ext cx="8492150" cy="763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300"/>
              </a:spcAft>
            </a:pPr>
            <a:endParaRPr lang="ru-RU" sz="4000" b="1" dirty="0">
              <a:solidFill>
                <a:srgbClr val="005AAB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51545" y="6537960"/>
            <a:ext cx="8092455" cy="320040"/>
          </a:xfrm>
          <a:prstGeom prst="rect">
            <a:avLst/>
          </a:prstGeom>
          <a:noFill/>
        </p:spPr>
      </p:pic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548254" y="6492875"/>
            <a:ext cx="595745" cy="365125"/>
          </a:xfrm>
        </p:spPr>
        <p:txBody>
          <a:bodyPr/>
          <a:lstStyle/>
          <a:p>
            <a:pPr algn="ctr">
              <a:defRPr/>
            </a:pPr>
            <a:fld id="{90D7EA8E-DDBA-4EA2-96E9-9E4D2B05894B}" type="slidenum">
              <a:rPr lang="ru-RU" sz="1600" b="1" smtClean="0"/>
              <a:pPr algn="ctr">
                <a:defRPr/>
              </a:pPr>
              <a:t>1</a:t>
            </a:fld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69984" y="1927762"/>
            <a:ext cx="52759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Повышение результативности участия школьников </a:t>
            </a:r>
            <a:br>
              <a:rPr lang="ru-RU" sz="2800" dirty="0" smtClean="0"/>
            </a:br>
            <a:r>
              <a:rPr lang="ru-RU" sz="2800" dirty="0" smtClean="0"/>
              <a:t>во всероссийских олимпиадах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801" y="28576"/>
            <a:ext cx="1362075" cy="11715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 dirty="0"/>
          </a:p>
        </p:txBody>
      </p:sp>
      <p:pic>
        <p:nvPicPr>
          <p:cNvPr id="21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04343" y="0"/>
            <a:ext cx="5248816" cy="1357745"/>
          </a:xfrm>
          <a:prstGeom prst="rect">
            <a:avLst/>
          </a:prstGeom>
          <a:noFill/>
        </p:spPr>
      </p:pic>
      <p:pic>
        <p:nvPicPr>
          <p:cNvPr id="7" name="Рисунок 6" descr="МОН_Логотип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6" y="180975"/>
            <a:ext cx="3443149" cy="1117313"/>
          </a:xfrm>
          <a:prstGeom prst="rect">
            <a:avLst/>
          </a:prstGeom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89571" y="1860521"/>
            <a:ext cx="8954428" cy="561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eaLnBrk="1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lang="ru-RU" sz="2800" b="1" dirty="0" smtClean="0">
              <a:solidFill>
                <a:srgbClr val="DD8F3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0704" y="6537960"/>
            <a:ext cx="8092455" cy="32004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904344" y="2"/>
            <a:ext cx="52396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000" dirty="0" smtClean="0"/>
          </a:p>
          <a:p>
            <a:pPr algn="ctr">
              <a:defRPr/>
            </a:pP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Подготовка </a:t>
            </a:r>
            <a:b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 участию во </a:t>
            </a:r>
            <a:r>
              <a:rPr lang="ru-RU" b="1" dirty="0" err="1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ВсОШ</a:t>
            </a: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«Олимп-</a:t>
            </a:r>
            <a:r>
              <a:rPr lang="en-US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Online</a:t>
            </a: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38545" y="1619566"/>
          <a:ext cx="8825347" cy="4620568"/>
        </p:xfrm>
        <a:graphic>
          <a:graphicData uri="http://schemas.openxmlformats.org/drawingml/2006/table">
            <a:tbl>
              <a:tblPr/>
              <a:tblGrid>
                <a:gridCol w="7744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Муниципальное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образование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8" marR="42958" marT="21479" marB="2147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Красноярск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8" marR="42958" marT="21479" marB="2147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Зеленогорск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8" marR="42958" marT="21479" marB="2147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Енисейск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8" marR="42958" marT="21479" marB="2147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Канск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8" marR="42958" marT="21479" marB="2147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Лесосибирск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8" marR="42958" marT="21479" marB="2147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8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Ачинск, Ирбейский район, Иланский район, Богучанский район, Кежемский район,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Курагинский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район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8" marR="42958" marT="21479" marB="2147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г. Дивногорск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8" marR="42958" marT="21479" marB="2147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Железногорск,  г. Норильск, г. Шарыпово, Балахтинский район,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8" marR="42958" marT="21479" marB="2147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Березовский район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8" marR="42958" marT="21479" marB="2147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5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Минусинский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район, Таймырский Долгано-Ненецкий район, Ужурский район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8" marR="42958" marT="21479" marB="2147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189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58" marR="42958" marT="21479" marB="2147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2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548254" y="6492875"/>
            <a:ext cx="595745" cy="365125"/>
          </a:xfrm>
        </p:spPr>
        <p:txBody>
          <a:bodyPr/>
          <a:lstStyle/>
          <a:p>
            <a:pPr algn="ctr">
              <a:defRPr/>
            </a:pPr>
            <a:fld id="{90D7EA8E-DDBA-4EA2-96E9-9E4D2B05894B}" type="slidenum">
              <a:rPr lang="ru-RU" sz="1600" b="1" smtClean="0"/>
              <a:pPr algn="ctr">
                <a:defRPr/>
              </a:pPr>
              <a:t>10</a:t>
            </a:fld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801" y="28576"/>
            <a:ext cx="1362075" cy="11715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 dirty="0"/>
          </a:p>
        </p:txBody>
      </p:sp>
      <p:pic>
        <p:nvPicPr>
          <p:cNvPr id="21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04343" y="0"/>
            <a:ext cx="5248816" cy="1551709"/>
          </a:xfrm>
          <a:prstGeom prst="rect">
            <a:avLst/>
          </a:prstGeom>
          <a:noFill/>
        </p:spPr>
      </p:pic>
      <p:pic>
        <p:nvPicPr>
          <p:cNvPr id="7" name="Рисунок 6" descr="МОН_Логотип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6" y="180975"/>
            <a:ext cx="3443149" cy="1117313"/>
          </a:xfrm>
          <a:prstGeom prst="rect">
            <a:avLst/>
          </a:prstGeom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89571" y="1860521"/>
            <a:ext cx="8954428" cy="561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eaLnBrk="1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lang="ru-RU" sz="2800" b="1" dirty="0" smtClean="0">
              <a:solidFill>
                <a:srgbClr val="DD8F3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0704" y="6537960"/>
            <a:ext cx="8092455" cy="32004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904344" y="1"/>
            <a:ext cx="523965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000" dirty="0" smtClean="0"/>
          </a:p>
          <a:p>
            <a:pPr algn="ctr"/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Тренинги для председателей муниципальных ПМК </a:t>
            </a:r>
          </a:p>
          <a:p>
            <a:pPr algn="ctr"/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членов жюри</a:t>
            </a:r>
          </a:p>
          <a:p>
            <a:pPr algn="ctr">
              <a:defRPr/>
            </a:pPr>
            <a:endParaRPr lang="ru-RU" sz="2000" dirty="0" smtClean="0"/>
          </a:p>
        </p:txBody>
      </p:sp>
      <p:sp>
        <p:nvSpPr>
          <p:cNvPr id="12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548254" y="6492875"/>
            <a:ext cx="595745" cy="365125"/>
          </a:xfrm>
        </p:spPr>
        <p:txBody>
          <a:bodyPr/>
          <a:lstStyle/>
          <a:p>
            <a:pPr algn="ctr">
              <a:defRPr/>
            </a:pPr>
            <a:fld id="{90D7EA8E-DDBA-4EA2-96E9-9E4D2B05894B}" type="slidenum">
              <a:rPr lang="ru-RU" sz="1600" b="1" smtClean="0"/>
              <a:pPr algn="ctr">
                <a:defRPr/>
              </a:pPr>
              <a:t>11</a:t>
            </a:fld>
            <a:endParaRPr lang="ru-RU" sz="16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46364" y="2267595"/>
            <a:ext cx="8468591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dk1"/>
                </a:solidFill>
              </a:rPr>
              <a:t>НЕ ПРИНЯЛИ УЧАСТИЕ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chemeClr val="dk1"/>
              </a:solidFill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dk1"/>
                </a:solidFill>
              </a:rPr>
              <a:t>г. </a:t>
            </a:r>
            <a:r>
              <a:rPr lang="ru-RU" dirty="0" smtClean="0"/>
              <a:t>Боготол, г. Бородино, г. Норильск, г. Шарыпово, </a:t>
            </a:r>
            <a:r>
              <a:rPr lang="ru-RU" dirty="0" err="1" smtClean="0"/>
              <a:t>Абанский</a:t>
            </a:r>
            <a:r>
              <a:rPr lang="ru-RU" dirty="0" smtClean="0"/>
              <a:t> район, </a:t>
            </a:r>
            <a:r>
              <a:rPr lang="ru-RU" dirty="0" err="1" smtClean="0"/>
              <a:t>Ачинский</a:t>
            </a:r>
            <a:r>
              <a:rPr lang="ru-RU" dirty="0" smtClean="0"/>
              <a:t> район, </a:t>
            </a:r>
            <a:r>
              <a:rPr lang="ru-RU" dirty="0" err="1" smtClean="0"/>
              <a:t>Балахтинский</a:t>
            </a:r>
            <a:r>
              <a:rPr lang="ru-RU" dirty="0" smtClean="0"/>
              <a:t> район, Березовский район, </a:t>
            </a:r>
            <a:r>
              <a:rPr lang="ru-RU" dirty="0" err="1" smtClean="0"/>
              <a:t>Бирилюсский</a:t>
            </a:r>
            <a:r>
              <a:rPr lang="ru-RU" dirty="0" smtClean="0"/>
              <a:t> район, </a:t>
            </a:r>
            <a:r>
              <a:rPr lang="ru-RU" dirty="0" err="1" smtClean="0"/>
              <a:t>Богучанский</a:t>
            </a:r>
            <a:r>
              <a:rPr lang="ru-RU" dirty="0" smtClean="0"/>
              <a:t> район, </a:t>
            </a:r>
            <a:r>
              <a:rPr lang="ru-RU" dirty="0" err="1" smtClean="0"/>
              <a:t>Большеулуйский</a:t>
            </a:r>
            <a:r>
              <a:rPr lang="ru-RU" dirty="0" smtClean="0"/>
              <a:t> район, Дзержинский район, </a:t>
            </a:r>
            <a:r>
              <a:rPr lang="ru-RU" dirty="0" err="1" smtClean="0"/>
              <a:t>Ермаковский</a:t>
            </a:r>
            <a:r>
              <a:rPr lang="ru-RU" dirty="0" smtClean="0"/>
              <a:t> район, </a:t>
            </a:r>
            <a:r>
              <a:rPr lang="ru-RU" dirty="0" err="1" smtClean="0"/>
              <a:t>Кежемский</a:t>
            </a:r>
            <a:r>
              <a:rPr lang="ru-RU" dirty="0" smtClean="0"/>
              <a:t> район, </a:t>
            </a:r>
            <a:r>
              <a:rPr lang="ru-RU" dirty="0" err="1" smtClean="0"/>
              <a:t>Краснотуранский</a:t>
            </a:r>
            <a:r>
              <a:rPr lang="ru-RU" dirty="0" smtClean="0"/>
              <a:t> район, </a:t>
            </a:r>
            <a:r>
              <a:rPr lang="ru-RU" dirty="0" err="1" smtClean="0"/>
              <a:t>Курагинский</a:t>
            </a:r>
            <a:r>
              <a:rPr lang="ru-RU" dirty="0" smtClean="0"/>
              <a:t> район, Минусинский район, </a:t>
            </a:r>
            <a:r>
              <a:rPr lang="ru-RU" dirty="0" err="1" smtClean="0"/>
              <a:t>Новоселовский</a:t>
            </a:r>
            <a:r>
              <a:rPr lang="ru-RU" dirty="0" smtClean="0"/>
              <a:t> район, Партизанский район, </a:t>
            </a:r>
            <a:r>
              <a:rPr lang="ru-RU" dirty="0" err="1" smtClean="0"/>
              <a:t>Пировский</a:t>
            </a:r>
            <a:r>
              <a:rPr lang="ru-RU" dirty="0" smtClean="0"/>
              <a:t> район, Северо-Енисейский район, Туруханский район, </a:t>
            </a:r>
            <a:r>
              <a:rPr lang="ru-RU" dirty="0" err="1" smtClean="0"/>
              <a:t>Ужурский</a:t>
            </a:r>
            <a:r>
              <a:rPr lang="ru-RU" dirty="0" smtClean="0"/>
              <a:t> район, п. Кедровый, п. Солнечный, Таймырский Долгано-Ненецкий муниципальный район, Эвенкийский муниципальный район</a:t>
            </a:r>
            <a:endParaRPr lang="ru-RU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801" y="28576"/>
            <a:ext cx="1362075" cy="11715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 dirty="0"/>
          </a:p>
        </p:txBody>
      </p:sp>
      <p:pic>
        <p:nvPicPr>
          <p:cNvPr id="21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48545" y="0"/>
            <a:ext cx="5195455" cy="1187099"/>
          </a:xfrm>
          <a:prstGeom prst="rect">
            <a:avLst/>
          </a:prstGeom>
          <a:noFill/>
        </p:spPr>
      </p:pic>
      <p:pic>
        <p:nvPicPr>
          <p:cNvPr id="7" name="Рисунок 6" descr="МОН_Логотип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6" y="180975"/>
            <a:ext cx="3443149" cy="1117313"/>
          </a:xfrm>
          <a:prstGeom prst="rect">
            <a:avLst/>
          </a:prstGeom>
        </p:spPr>
      </p:pic>
      <p:pic>
        <p:nvPicPr>
          <p:cNvPr id="10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0704" y="6537960"/>
            <a:ext cx="8092455" cy="32004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4267200" y="0"/>
            <a:ext cx="4572000" cy="1054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>
              <a:lnSpc>
                <a:spcPct val="120000"/>
              </a:lnSpc>
              <a:spcAft>
                <a:spcPts val="300"/>
              </a:spcAft>
              <a:tabLst>
                <a:tab pos="450850" algn="l"/>
              </a:tabLst>
            </a:pP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Актуальные вопросы </a:t>
            </a:r>
            <a:b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организации муниципального этапа </a:t>
            </a:r>
            <a:r>
              <a:rPr lang="ru-RU" b="1" dirty="0" err="1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ВсОШ</a:t>
            </a:r>
            <a:endParaRPr lang="ru-RU" b="1" dirty="0" smtClean="0">
              <a:solidFill>
                <a:srgbClr val="1F497D">
                  <a:lumMod val="75000"/>
                </a:srgb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9974" y="1515422"/>
            <a:ext cx="83892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Проведение муниципального этапа в Красноярском крае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11 ноября по 17 декабря 2019 года </a:t>
            </a:r>
          </a:p>
          <a:p>
            <a:pPr marL="0" indent="0"/>
            <a:endParaRPr lang="ru-RU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Размещение информации о проведении муниципального этапа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https://krao.ru/publications/federalnyie-konkursyi_1/vserossijskaya-olimpiada-shkolnikov/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indent="0"/>
            <a:endParaRPr lang="ru-RU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Методические рекомендации ЦПМК  (размещены на сайте 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5"/>
              </a:rPr>
              <a:t>http://vserosolymp.rudn.ru/mm/mpp/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endParaRPr lang="ru-RU" u="sng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выставлять в сети интернет работы победителей и призеров  муниципального этапа</a:t>
            </a: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548254" y="6492875"/>
            <a:ext cx="595745" cy="365125"/>
          </a:xfrm>
        </p:spPr>
        <p:txBody>
          <a:bodyPr/>
          <a:lstStyle/>
          <a:p>
            <a:pPr algn="ctr">
              <a:defRPr/>
            </a:pPr>
            <a:fld id="{90D7EA8E-DDBA-4EA2-96E9-9E4D2B05894B}" type="slidenum">
              <a:rPr lang="ru-RU" sz="1600" b="1" smtClean="0"/>
              <a:pPr algn="ctr">
                <a:defRPr/>
              </a:pPr>
              <a:t>12</a:t>
            </a:fld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801" y="28576"/>
            <a:ext cx="1362075" cy="11715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 dirty="0"/>
          </a:p>
        </p:txBody>
      </p:sp>
      <p:pic>
        <p:nvPicPr>
          <p:cNvPr id="21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0" y="178288"/>
            <a:ext cx="5121486" cy="1387276"/>
          </a:xfrm>
          <a:prstGeom prst="rect">
            <a:avLst/>
          </a:prstGeom>
          <a:noFill/>
        </p:spPr>
      </p:pic>
      <p:pic>
        <p:nvPicPr>
          <p:cNvPr id="7" name="Рисунок 6" descr="МОН_Логотип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6" y="180975"/>
            <a:ext cx="3443149" cy="1117313"/>
          </a:xfrm>
          <a:prstGeom prst="rect">
            <a:avLst/>
          </a:prstGeom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703128"/>
            <a:ext cx="9143999" cy="76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>
              <a:lnSpc>
                <a:spcPct val="120000"/>
              </a:lnSpc>
              <a:spcAft>
                <a:spcPts val="300"/>
              </a:spcAft>
              <a:tabLst>
                <a:tab pos="450850" algn="l"/>
              </a:tabLst>
            </a:pPr>
            <a:endParaRPr lang="ru-RU" sz="4000" b="1" dirty="0" smtClean="0">
              <a:solidFill>
                <a:srgbClr val="DD8F3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0704" y="6537960"/>
            <a:ext cx="8092455" cy="32004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087091" y="0"/>
            <a:ext cx="4572000" cy="1462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>
              <a:lnSpc>
                <a:spcPct val="120000"/>
              </a:lnSpc>
              <a:spcAft>
                <a:spcPts val="300"/>
              </a:spcAft>
              <a:tabLst>
                <a:tab pos="450850" algn="l"/>
              </a:tabLst>
            </a:pPr>
            <a:endParaRPr lang="ru-RU" sz="2000" dirty="0" smtClean="0">
              <a:solidFill>
                <a:srgbClr val="1F497D">
                  <a:lumMod val="75000"/>
                </a:srgb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450850" algn="ctr">
              <a:lnSpc>
                <a:spcPct val="120000"/>
              </a:lnSpc>
              <a:spcAft>
                <a:spcPts val="300"/>
              </a:spcAft>
              <a:tabLst>
                <a:tab pos="450850" algn="l"/>
              </a:tabLst>
            </a:pP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Действия муниципалитетов по улучшению результатов </a:t>
            </a:r>
            <a:r>
              <a:rPr lang="ru-RU" b="1" dirty="0" err="1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ВсОШ</a:t>
            </a:r>
            <a:endParaRPr lang="ru-RU" b="1" dirty="0" smtClean="0">
              <a:solidFill>
                <a:srgbClr val="1F497D">
                  <a:lumMod val="75000"/>
                </a:srgb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0944" y="1779687"/>
            <a:ext cx="854825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изменить отношение;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обеспечить открытость проведения олимпиады;</a:t>
            </a:r>
          </a:p>
          <a:p>
            <a:pPr algn="just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использовать различные формы информирования школьников и их родителей о возможностях участия в олимпиадном движении;</a:t>
            </a:r>
          </a:p>
          <a:p>
            <a:pPr algn="just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имеющим достижения в олимпиадах создавать преференции, в том числе ИОП;</a:t>
            </a:r>
          </a:p>
          <a:p>
            <a:pPr algn="just">
              <a:buFont typeface="Arial" pitchFamily="34" charset="0"/>
              <a:buChar char="•"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организовать подготовку к участию в региональном этапе; </a:t>
            </a:r>
          </a:p>
          <a:p>
            <a:pPr algn="just">
              <a:buFont typeface="Arial" pitchFamily="34" charset="0"/>
              <a:buChar char="•"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создать банк олимпиадных заданий школьного этапа;</a:t>
            </a:r>
          </a:p>
          <a:p>
            <a:pPr algn="just">
              <a:buFont typeface="Arial" pitchFamily="34" charset="0"/>
              <a:buChar char="•"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учесть в работе ресурсы регионального и всероссийского уровней;</a:t>
            </a:r>
          </a:p>
          <a:p>
            <a:pPr algn="just">
              <a:buFont typeface="Arial" pitchFamily="34" charset="0"/>
              <a:buChar char="•"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проведение мониторинга 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12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548254" y="6492875"/>
            <a:ext cx="595745" cy="365125"/>
          </a:xfrm>
        </p:spPr>
        <p:txBody>
          <a:bodyPr/>
          <a:lstStyle/>
          <a:p>
            <a:pPr algn="ctr">
              <a:defRPr/>
            </a:pPr>
            <a:fld id="{90D7EA8E-DDBA-4EA2-96E9-9E4D2B05894B}" type="slidenum">
              <a:rPr lang="ru-RU" sz="1600" b="1" smtClean="0"/>
              <a:pPr algn="ctr">
                <a:defRPr/>
              </a:pPr>
              <a:t>13</a:t>
            </a:fld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801" y="28576"/>
            <a:ext cx="1362075" cy="11715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 dirty="0"/>
          </a:p>
        </p:txBody>
      </p:sp>
      <p:pic>
        <p:nvPicPr>
          <p:cNvPr id="21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622014"/>
            <a:ext cx="9153159" cy="1187099"/>
          </a:xfrm>
          <a:prstGeom prst="rect">
            <a:avLst/>
          </a:prstGeom>
          <a:noFill/>
        </p:spPr>
      </p:pic>
      <p:pic>
        <p:nvPicPr>
          <p:cNvPr id="7" name="Рисунок 6" descr="МОН_Логотип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6" y="180975"/>
            <a:ext cx="3443149" cy="111731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186349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DD8F3A"/>
                </a:solidFill>
              </a:rPr>
              <a:t>БЛАГОДАРЮ ЗА ВНИМАНИЕ!</a:t>
            </a:r>
          </a:p>
          <a:p>
            <a:endParaRPr lang="ru-RU" sz="3600" dirty="0" smtClean="0"/>
          </a:p>
        </p:txBody>
      </p:sp>
      <p:pic>
        <p:nvPicPr>
          <p:cNvPr id="10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0704" y="6537960"/>
            <a:ext cx="8092455" cy="320040"/>
          </a:xfrm>
          <a:prstGeom prst="rect">
            <a:avLst/>
          </a:prstGeom>
          <a:noFill/>
        </p:spPr>
      </p:pic>
      <p:pic>
        <p:nvPicPr>
          <p:cNvPr id="6146" name="Picture 2" descr="D:\PROFILES\ALL\DESKTOP\Доклад\886307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88570" y="2815770"/>
            <a:ext cx="6879771" cy="3686629"/>
          </a:xfrm>
          <a:prstGeom prst="rect">
            <a:avLst/>
          </a:prstGeom>
          <a:noFill/>
        </p:spPr>
      </p:pic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548254" y="6492875"/>
            <a:ext cx="595745" cy="365125"/>
          </a:xfrm>
        </p:spPr>
        <p:txBody>
          <a:bodyPr/>
          <a:lstStyle/>
          <a:p>
            <a:pPr algn="ctr">
              <a:defRPr/>
            </a:pPr>
            <a:fld id="{90D7EA8E-DDBA-4EA2-96E9-9E4D2B05894B}" type="slidenum">
              <a:rPr lang="ru-RU" sz="1600" b="1" smtClean="0"/>
              <a:pPr algn="ctr">
                <a:defRPr/>
              </a:pPr>
              <a:t>14</a:t>
            </a:fld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801" y="28576"/>
            <a:ext cx="1362075" cy="11715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 dirty="0"/>
          </a:p>
        </p:txBody>
      </p:sp>
      <p:pic>
        <p:nvPicPr>
          <p:cNvPr id="21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28550" y="237507"/>
            <a:ext cx="5315450" cy="1078675"/>
          </a:xfrm>
          <a:prstGeom prst="rect">
            <a:avLst/>
          </a:prstGeom>
          <a:noFill/>
        </p:spPr>
      </p:pic>
      <p:pic>
        <p:nvPicPr>
          <p:cNvPr id="7" name="Рисунок 6" descr="МОН_Логотип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6" y="180975"/>
            <a:ext cx="3443149" cy="1117313"/>
          </a:xfrm>
          <a:prstGeom prst="rect">
            <a:avLst/>
          </a:prstGeom>
        </p:spPr>
      </p:pic>
      <p:pic>
        <p:nvPicPr>
          <p:cNvPr id="10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0704" y="6537960"/>
            <a:ext cx="8092455" cy="32004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1434277"/>
            <a:ext cx="892628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ru-RU" sz="10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Постановление Правительства РФ  от 17 ноября 2015 г. N 1239 «Об утверждении Правил выявления детей, проявивших выдающиеся способности, сопровождения и мониторинга их дальнейшего развития.»</a:t>
            </a:r>
          </a:p>
          <a:p>
            <a:pPr algn="just"/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Приказ Министерства образования и науки РФ от 18 апреля 2016 г. № 424 «Об утверждении Порядка формирования и ведения государственного информационного ресурса о детях, проявивших выдающиеся способности.</a:t>
            </a:r>
          </a:p>
          <a:p>
            <a:pPr algn="just">
              <a:buFont typeface="Arial" pitchFamily="34" charset="0"/>
              <a:buChar char="•"/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Приказ Министерства просвещения РФ  от 09.11.2018 N 197 «Об утверждении перечня олимпиад …на 2018/19 учебный год».</a:t>
            </a:r>
          </a:p>
          <a:p>
            <a:pPr algn="just"/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Приказ Министерства просвещения РФ от 24 июля 2019 г. № 390  «Об утверждении перечня олимпиад …на 2019/20 учебный год».</a:t>
            </a:r>
          </a:p>
          <a:p>
            <a:pPr algn="just">
              <a:buFont typeface="Arial" pitchFamily="34" charset="0"/>
              <a:buChar char="•"/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Приказ Министерства образования и науки Российской Федерации от 18 ноября 2013 г. № 1252 «Об утверждении Порядка проведения всероссийской олимпиады школьников»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10000" y="587168"/>
            <a:ext cx="533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Нормативные документы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548254" y="6492875"/>
            <a:ext cx="595745" cy="365125"/>
          </a:xfrm>
        </p:spPr>
        <p:txBody>
          <a:bodyPr/>
          <a:lstStyle/>
          <a:p>
            <a:pPr algn="ctr">
              <a:defRPr/>
            </a:pPr>
            <a:fld id="{90D7EA8E-DDBA-4EA2-96E9-9E4D2B05894B}" type="slidenum">
              <a:rPr lang="ru-RU" sz="1600" b="1" smtClean="0"/>
              <a:pPr algn="ctr">
                <a:defRPr/>
              </a:pPr>
              <a:t>2</a:t>
            </a:fld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801" y="28576"/>
            <a:ext cx="1362075" cy="11715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 dirty="0"/>
          </a:p>
        </p:txBody>
      </p:sp>
      <p:pic>
        <p:nvPicPr>
          <p:cNvPr id="21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715657" y="0"/>
            <a:ext cx="5428343" cy="1683657"/>
          </a:xfrm>
          <a:prstGeom prst="rect">
            <a:avLst/>
          </a:prstGeom>
          <a:noFill/>
        </p:spPr>
      </p:pic>
      <p:pic>
        <p:nvPicPr>
          <p:cNvPr id="7" name="Рисунок 6" descr="МОН_Логотип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6" y="180975"/>
            <a:ext cx="3443149" cy="1117313"/>
          </a:xfrm>
          <a:prstGeom prst="rect">
            <a:avLst/>
          </a:prstGeom>
        </p:spPr>
      </p:pic>
      <p:pic>
        <p:nvPicPr>
          <p:cNvPr id="10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0704" y="6537960"/>
            <a:ext cx="8092455" cy="32004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754582" y="0"/>
            <a:ext cx="538941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Правила выявления детей, проявивших выдающиеся способности, сопровождения и мониторинга 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их дальнейшего развития </a:t>
            </a:r>
            <a:endParaRPr lang="ru-RU" sz="20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479634" y="-171509"/>
            <a:ext cx="184731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8686" y="2367171"/>
            <a:ext cx="89553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>
              <a:buFont typeface="Arial" pitchFamily="34" charset="0"/>
              <a:buChar char="•"/>
            </a:pPr>
            <a:endParaRPr lang="ru-RU" sz="16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just">
              <a:buFont typeface="Arial" pitchFamily="34" charset="0"/>
              <a:buChar char="•"/>
            </a:pP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0" y="2322286"/>
            <a:ext cx="2220686" cy="184331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Образовательный Фонд «Талант и успех»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2177142" y="2191657"/>
            <a:ext cx="6966857" cy="224971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just"/>
            <a:r>
              <a:rPr lang="ru-RU" sz="1100" b="1" dirty="0" smtClean="0">
                <a:solidFill>
                  <a:schemeClr val="tx1"/>
                </a:solidFill>
              </a:rPr>
              <a:t>Выявление одаренных детей осуществляется посредством проведения олимпиад </a:t>
            </a:r>
            <a:br>
              <a:rPr lang="ru-RU" sz="1100" b="1" dirty="0" smtClean="0">
                <a:solidFill>
                  <a:schemeClr val="tx1"/>
                </a:solidFill>
              </a:rPr>
            </a:br>
            <a:r>
              <a:rPr lang="ru-RU" sz="1100" b="1" dirty="0" smtClean="0">
                <a:solidFill>
                  <a:schemeClr val="tx1"/>
                </a:solidFill>
              </a:rPr>
              <a:t>и иных интеллектуальных и (или) творческих конкурсов, мероприятий, направленных </a:t>
            </a:r>
            <a:br>
              <a:rPr lang="ru-RU" sz="1100" b="1" dirty="0" smtClean="0">
                <a:solidFill>
                  <a:schemeClr val="tx1"/>
                </a:solidFill>
              </a:rPr>
            </a:br>
            <a:r>
              <a:rPr lang="ru-RU" sz="1100" b="1" dirty="0" smtClean="0">
                <a:solidFill>
                  <a:schemeClr val="tx1"/>
                </a:solidFill>
              </a:rPr>
              <a:t>на развитие интеллектуальных и творческих способностей, способностей к занятиям физической культурой и спортом, интереса к научной (научно-исследовательской), инженерно-технической, изобретательской, творческой, физкультурно-спортивной деятельности, а также на пропаганду научных знаний, творческих и спортивных достижений (далее - мероприятия).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0" y="3947887"/>
            <a:ext cx="2264229" cy="1727199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ru-RU" sz="1100" b="1" dirty="0" smtClean="0">
                <a:solidFill>
                  <a:schemeClr val="tx1"/>
                </a:solidFill>
              </a:rPr>
              <a:t>Перечень таких мероприятий утверждается ежегодно приказом Министерства просвещения Российской Федерации 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2569029" y="3976914"/>
            <a:ext cx="2313722" cy="1828799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ru-RU" sz="1100" b="1" dirty="0" smtClean="0">
                <a:solidFill>
                  <a:schemeClr val="tx1"/>
                </a:solidFill>
              </a:rPr>
              <a:t>В информационный ресурс включаются сведения </a:t>
            </a:r>
            <a:br>
              <a:rPr lang="ru-RU" sz="1100" b="1" dirty="0" smtClean="0">
                <a:solidFill>
                  <a:schemeClr val="tx1"/>
                </a:solidFill>
              </a:rPr>
            </a:br>
            <a:r>
              <a:rPr lang="ru-RU" sz="1100" b="1" dirty="0" smtClean="0">
                <a:solidFill>
                  <a:schemeClr val="tx1"/>
                </a:solidFill>
              </a:rPr>
              <a:t>о мероприятиях  </a:t>
            </a:r>
            <a:br>
              <a:rPr lang="ru-RU" sz="1100" b="1" dirty="0" smtClean="0">
                <a:solidFill>
                  <a:schemeClr val="tx1"/>
                </a:solidFill>
              </a:rPr>
            </a:br>
            <a:r>
              <a:rPr lang="ru-RU" sz="1100" b="1" dirty="0" smtClean="0">
                <a:solidFill>
                  <a:schemeClr val="tx1"/>
                </a:solidFill>
              </a:rPr>
              <a:t>и о победителях и призерах этих мероприятий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5065485" y="3991429"/>
            <a:ext cx="2409371" cy="178525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/>
            <a:r>
              <a:rPr lang="ru-RU" sz="1600" dirty="0" smtClean="0">
                <a:solidFill>
                  <a:schemeClr val="tx1"/>
                </a:solidFill>
              </a:rPr>
              <a:t>информационная система «Ресурс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об одаренных детях»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548254" y="6492875"/>
            <a:ext cx="595745" cy="365125"/>
          </a:xfrm>
        </p:spPr>
        <p:txBody>
          <a:bodyPr/>
          <a:lstStyle/>
          <a:p>
            <a:pPr algn="ctr">
              <a:defRPr/>
            </a:pPr>
            <a:fld id="{90D7EA8E-DDBA-4EA2-96E9-9E4D2B05894B}" type="slidenum">
              <a:rPr lang="ru-RU" sz="1600" b="1" smtClean="0"/>
              <a:pPr algn="ctr">
                <a:defRPr/>
              </a:pPr>
              <a:t>3</a:t>
            </a:fld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801" y="28576"/>
            <a:ext cx="1362075" cy="11715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 dirty="0"/>
          </a:p>
        </p:txBody>
      </p:sp>
      <p:pic>
        <p:nvPicPr>
          <p:cNvPr id="21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02743" y="1"/>
            <a:ext cx="5341257" cy="1524000"/>
          </a:xfrm>
          <a:prstGeom prst="rect">
            <a:avLst/>
          </a:prstGeom>
          <a:noFill/>
        </p:spPr>
      </p:pic>
      <p:pic>
        <p:nvPicPr>
          <p:cNvPr id="7" name="Рисунок 6" descr="МОН_Логотип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6" y="180975"/>
            <a:ext cx="3443149" cy="1117313"/>
          </a:xfrm>
          <a:prstGeom prst="rect">
            <a:avLst/>
          </a:prstGeom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89571" y="1860521"/>
            <a:ext cx="8954428" cy="561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eaLnBrk="1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lang="ru-RU" sz="2800" b="1" dirty="0" smtClean="0">
              <a:solidFill>
                <a:srgbClr val="DD8F3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0704" y="6537960"/>
            <a:ext cx="8092455" cy="32004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715657" y="0"/>
            <a:ext cx="542834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/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Сведения об обучающихся Красноярского края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Государственном информационном ресурсе </a:t>
            </a:r>
            <a:r>
              <a:rPr lang="ru-RU" sz="16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000" dirty="0" smtClean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-2" y="1814288"/>
          <a:ext cx="9144001" cy="4576988"/>
        </p:xfrm>
        <a:graphic>
          <a:graphicData uri="http://schemas.openxmlformats.org/drawingml/2006/table">
            <a:tbl>
              <a:tblPr/>
              <a:tblGrid>
                <a:gridCol w="2532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2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848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Lab Grotesque Light"/>
                          <a:ea typeface="Times New Roman"/>
                          <a:cs typeface="Calibri Light"/>
                        </a:rPr>
                        <a:t>Показатель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Lab Grotesque Light"/>
                          <a:ea typeface="Times New Roman"/>
                          <a:cs typeface="Calibri Light"/>
                        </a:rPr>
                        <a:t>Общее количество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Lab Grotesque Light"/>
                          <a:ea typeface="Times New Roman"/>
                          <a:cs typeface="Calibri Light"/>
                        </a:rPr>
                        <a:t>в том числе по направлениям: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Lab Grotesque Light"/>
                          <a:ea typeface="Times New Roman"/>
                          <a:cs typeface="Calibri Light"/>
                        </a:rPr>
                        <a:t>наука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Lab Grotesque Light"/>
                          <a:ea typeface="Times New Roman"/>
                          <a:cs typeface="Calibri Light"/>
                        </a:rPr>
                        <a:t>искусство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Lab Grotesque Light"/>
                          <a:ea typeface="Times New Roman"/>
                          <a:cs typeface="Calibri Light"/>
                        </a:rPr>
                        <a:t>спорт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76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Lab Grotesque Light"/>
                          <a:ea typeface="Times New Roman"/>
                          <a:cs typeface="Calibri Light"/>
                        </a:rPr>
                        <a:t>Число победителей и призеров, </a:t>
                      </a:r>
                      <a:r>
                        <a:rPr lang="ru-RU" sz="1600" dirty="0" smtClean="0">
                          <a:latin typeface="Lab Grotesque Light"/>
                          <a:ea typeface="Times New Roman"/>
                          <a:cs typeface="Calibri Light"/>
                        </a:rPr>
                        <a:t>за 2014/19</a:t>
                      </a:r>
                      <a:r>
                        <a:rPr lang="ru-RU" sz="1600" baseline="0" dirty="0" smtClean="0">
                          <a:latin typeface="Lab Grotesque Light"/>
                          <a:ea typeface="Times New Roman"/>
                          <a:cs typeface="Calibri Light"/>
                        </a:rPr>
                        <a:t> год / </a:t>
                      </a:r>
                      <a:r>
                        <a:rPr lang="ru-RU" sz="1600" dirty="0" smtClean="0">
                          <a:latin typeface="Lab Grotesque Light"/>
                          <a:ea typeface="Times New Roman"/>
                          <a:cs typeface="Calibri Light"/>
                        </a:rPr>
                        <a:t>чел</a:t>
                      </a:r>
                      <a:r>
                        <a:rPr lang="ru-RU" sz="1600" dirty="0">
                          <a:latin typeface="Lab Grotesque Light"/>
                          <a:ea typeface="Times New Roman"/>
                          <a:cs typeface="Calibri Light"/>
                        </a:rPr>
                        <a:t>.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Lab Grotesque Light"/>
                          <a:ea typeface="Times New Roman"/>
                          <a:cs typeface="Calibri Light"/>
                        </a:rPr>
                        <a:t>1084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Lab Grotesque Light"/>
                          <a:ea typeface="Times New Roman"/>
                          <a:cs typeface="Calibri Light"/>
                        </a:rPr>
                        <a:t>709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Lab Grotesque Light"/>
                          <a:ea typeface="Times New Roman"/>
                          <a:cs typeface="Calibri Light"/>
                        </a:rPr>
                        <a:t>65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Lab Grotesque Light"/>
                          <a:ea typeface="Times New Roman"/>
                          <a:cs typeface="Calibri Light"/>
                        </a:rPr>
                        <a:t>310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576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Lab Grotesque Light"/>
                          <a:ea typeface="Times New Roman"/>
                          <a:cs typeface="Calibri Light"/>
                        </a:rPr>
                        <a:t>Число результатов (записей),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Lab Grotesque Light"/>
                          <a:ea typeface="Times New Roman"/>
                          <a:cs typeface="Calibri Light"/>
                        </a:rPr>
                        <a:t/>
                      </a:r>
                      <a:br>
                        <a:rPr lang="ru-RU" sz="1600" kern="1200" dirty="0" smtClean="0">
                          <a:solidFill>
                            <a:schemeClr val="tx1"/>
                          </a:solidFill>
                          <a:latin typeface="Lab Grotesque Light"/>
                          <a:ea typeface="Times New Roman"/>
                          <a:cs typeface="Calibri Light"/>
                        </a:rPr>
                      </a:br>
                      <a:r>
                        <a:rPr lang="ru-RU" sz="1600" dirty="0" smtClean="0">
                          <a:latin typeface="Lab Grotesque Light"/>
                          <a:ea typeface="Times New Roman"/>
                          <a:cs typeface="Calibri Light"/>
                        </a:rPr>
                        <a:t>за 2014/19</a:t>
                      </a:r>
                      <a:r>
                        <a:rPr lang="ru-RU" sz="1600" baseline="0" dirty="0" smtClean="0">
                          <a:latin typeface="Lab Grotesque Light"/>
                          <a:ea typeface="Times New Roman"/>
                          <a:cs typeface="Calibri Light"/>
                        </a:rPr>
                        <a:t> год /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Lab Grotesque Light"/>
                          <a:ea typeface="Times New Roman"/>
                          <a:cs typeface="Calibri Light"/>
                        </a:rPr>
                        <a:t>ед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Lab Grotesque Light"/>
                          <a:ea typeface="Times New Roman"/>
                          <a:cs typeface="Calibri Light"/>
                        </a:rPr>
                        <a:t>.: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Lab Grotesque Light"/>
                          <a:ea typeface="Times New Roman"/>
                          <a:cs typeface="Calibri Light"/>
                        </a:rPr>
                        <a:t>1919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latin typeface="Lab Grotesque Light"/>
                          <a:ea typeface="Times New Roman"/>
                          <a:cs typeface="Calibri Light"/>
                        </a:rPr>
                        <a:t>1235</a:t>
                      </a:r>
                      <a:endParaRPr lang="ru-RU" sz="1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latin typeface="Lab Grotesque Light"/>
                          <a:ea typeface="Times New Roman"/>
                          <a:cs typeface="Calibri Light"/>
                        </a:rPr>
                        <a:t>138</a:t>
                      </a:r>
                      <a:endParaRPr lang="ru-RU" sz="1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Lab Grotesque Light"/>
                          <a:ea typeface="Times New Roman"/>
                          <a:cs typeface="Calibri Light"/>
                        </a:rPr>
                        <a:t>546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93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Lab Grotesque Light"/>
                          <a:ea typeface="Times New Roman"/>
                          <a:cs typeface="Calibri Light"/>
                        </a:rPr>
                        <a:t>Число результатов (записей), </a:t>
                      </a:r>
                      <a:br>
                        <a:rPr lang="ru-RU" sz="1600" kern="1200" dirty="0" smtClean="0">
                          <a:solidFill>
                            <a:schemeClr val="tx1"/>
                          </a:solidFill>
                          <a:latin typeface="Lab Grotesque Light"/>
                          <a:ea typeface="Times New Roman"/>
                          <a:cs typeface="Calibri Light"/>
                        </a:rPr>
                      </a:br>
                      <a:r>
                        <a:rPr lang="ru-RU" sz="1600" dirty="0" smtClean="0">
                          <a:latin typeface="Lab Grotesque Light"/>
                          <a:ea typeface="Times New Roman"/>
                          <a:cs typeface="Calibri Light"/>
                        </a:rPr>
                        <a:t>за 2018/19</a:t>
                      </a:r>
                      <a:r>
                        <a:rPr lang="ru-RU" sz="1600" baseline="0" dirty="0" smtClean="0">
                          <a:latin typeface="Lab Grotesque Light"/>
                          <a:ea typeface="Times New Roman"/>
                          <a:cs typeface="Calibri Light"/>
                        </a:rPr>
                        <a:t> год /е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Lab Grotesque Light"/>
                          <a:ea typeface="Times New Roman"/>
                          <a:cs typeface="Calibri Light"/>
                        </a:rPr>
                        <a:t>д.: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latin typeface="Lab Grotesque Light"/>
                        <a:ea typeface="Times New Roman"/>
                        <a:cs typeface="Calibri Ligh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Lab Grotesque Light"/>
                          <a:ea typeface="Times New Roman"/>
                          <a:cs typeface="Calibri Light"/>
                        </a:rPr>
                        <a:t>643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Lab Grotesque Light"/>
                        <a:ea typeface="Times New Roman"/>
                        <a:cs typeface="Calibri Ligh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Arial"/>
                          <a:ea typeface="Calibri"/>
                          <a:cs typeface="Times New Roman"/>
                        </a:rPr>
                        <a:t>519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Arial"/>
                          <a:ea typeface="Calibri"/>
                          <a:cs typeface="Times New Roman"/>
                        </a:rPr>
                        <a:t>101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548254" y="6492875"/>
            <a:ext cx="595745" cy="365125"/>
          </a:xfrm>
        </p:spPr>
        <p:txBody>
          <a:bodyPr/>
          <a:lstStyle/>
          <a:p>
            <a:pPr algn="ctr">
              <a:defRPr/>
            </a:pPr>
            <a:fld id="{90D7EA8E-DDBA-4EA2-96E9-9E4D2B05894B}" type="slidenum">
              <a:rPr lang="ru-RU" sz="1600" b="1" smtClean="0"/>
              <a:pPr algn="ctr">
                <a:defRPr/>
              </a:pPr>
              <a:t>4</a:t>
            </a:fld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801" y="28576"/>
            <a:ext cx="1362075" cy="11715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 dirty="0"/>
          </a:p>
        </p:txBody>
      </p:sp>
      <p:pic>
        <p:nvPicPr>
          <p:cNvPr id="21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48545" y="0"/>
            <a:ext cx="5195455" cy="1187099"/>
          </a:xfrm>
          <a:prstGeom prst="rect">
            <a:avLst/>
          </a:prstGeom>
          <a:noFill/>
        </p:spPr>
      </p:pic>
      <p:pic>
        <p:nvPicPr>
          <p:cNvPr id="7" name="Рисунок 6" descr="МОН_Логотип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6" y="180975"/>
            <a:ext cx="3443149" cy="1117313"/>
          </a:xfrm>
          <a:prstGeom prst="rect">
            <a:avLst/>
          </a:prstGeom>
        </p:spPr>
      </p:pic>
      <p:pic>
        <p:nvPicPr>
          <p:cNvPr id="10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0704" y="6537960"/>
            <a:ext cx="8092455" cy="32004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4267200" y="0"/>
            <a:ext cx="4572000" cy="1128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>
              <a:lnSpc>
                <a:spcPct val="120000"/>
              </a:lnSpc>
              <a:spcAft>
                <a:spcPts val="300"/>
              </a:spcAft>
              <a:tabLst>
                <a:tab pos="450850" algn="l"/>
              </a:tabLst>
            </a:pP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проблемы муниципального этапа </a:t>
            </a:r>
            <a:r>
              <a:rPr lang="ru-RU" b="1" dirty="0" err="1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ВсОШ</a:t>
            </a: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indent="450850" algn="ctr">
              <a:lnSpc>
                <a:spcPct val="120000"/>
              </a:lnSpc>
              <a:spcAft>
                <a:spcPts val="300"/>
              </a:spcAft>
              <a:tabLst>
                <a:tab pos="450850" algn="l"/>
              </a:tabLst>
            </a:pP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2018-2019 </a:t>
            </a:r>
            <a:r>
              <a:rPr lang="ru-RU" b="1" dirty="0" err="1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</a:t>
            </a: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году</a:t>
            </a: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548254" y="6492875"/>
            <a:ext cx="595745" cy="365125"/>
          </a:xfrm>
        </p:spPr>
        <p:txBody>
          <a:bodyPr/>
          <a:lstStyle/>
          <a:p>
            <a:pPr algn="ctr">
              <a:defRPr/>
            </a:pPr>
            <a:fld id="{90D7EA8E-DDBA-4EA2-96E9-9E4D2B05894B}" type="slidenum">
              <a:rPr lang="ru-RU" sz="1600" b="1" smtClean="0"/>
              <a:pPr algn="ctr">
                <a:defRPr/>
              </a:pPr>
              <a:t>5</a:t>
            </a:fld>
            <a:endParaRPr lang="ru-RU" sz="1600" b="1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0" y="1402080"/>
            <a:ext cx="8764173" cy="478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недостаточный охват школьников олимпиадным движением, снижение количества школьников, участвующих в муниципальном этапе Олимпиады;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неоправданно низкий охват предметов проведения Олимпиады;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слабый общественный контроль над ходом проведения Олимпиады - недостаточное количество общественных наблюдателей, не выставляются работы победителей и призеров Олимпиады на сайтах;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нарушение процедуры проведения Олимпиады;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недостаточная квалификация жюри и предметно-методических комиссий Олимпиады.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1" y="1256570"/>
            <a:ext cx="2473371" cy="181155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0801" y="28576"/>
            <a:ext cx="1362075" cy="11715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 dirty="0"/>
          </a:p>
        </p:txBody>
      </p:sp>
      <p:pic>
        <p:nvPicPr>
          <p:cNvPr id="21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48545" y="0"/>
            <a:ext cx="5195455" cy="1187099"/>
          </a:xfrm>
          <a:prstGeom prst="rect">
            <a:avLst/>
          </a:prstGeom>
          <a:noFill/>
        </p:spPr>
      </p:pic>
      <p:pic>
        <p:nvPicPr>
          <p:cNvPr id="7" name="Рисунок 6" descr="МОН_Логотип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976" y="180975"/>
            <a:ext cx="3443149" cy="1117313"/>
          </a:xfrm>
          <a:prstGeom prst="rect">
            <a:avLst/>
          </a:prstGeom>
        </p:spPr>
      </p:pic>
      <p:pic>
        <p:nvPicPr>
          <p:cNvPr id="10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0704" y="6537960"/>
            <a:ext cx="8092455" cy="32004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4267200" y="148053"/>
            <a:ext cx="4572000" cy="721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>
              <a:lnSpc>
                <a:spcPct val="120000"/>
              </a:lnSpc>
              <a:spcAft>
                <a:spcPts val="300"/>
              </a:spcAft>
              <a:tabLst>
                <a:tab pos="450850" algn="l"/>
              </a:tabLst>
            </a:pP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Общественные наблюдатели на муниципальном этапе </a:t>
            </a:r>
            <a:r>
              <a:rPr lang="ru-RU" b="1" dirty="0" err="1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ВсОШ</a:t>
            </a: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548254" y="6492875"/>
            <a:ext cx="595745" cy="365125"/>
          </a:xfrm>
        </p:spPr>
        <p:txBody>
          <a:bodyPr/>
          <a:lstStyle/>
          <a:p>
            <a:pPr algn="ctr">
              <a:defRPr/>
            </a:pPr>
            <a:fld id="{90D7EA8E-DDBA-4EA2-96E9-9E4D2B05894B}" type="slidenum">
              <a:rPr lang="ru-RU" sz="1600" b="1" smtClean="0"/>
              <a:pPr algn="ctr">
                <a:defRPr/>
              </a:pPr>
              <a:t>6</a:t>
            </a:fld>
            <a:endParaRPr lang="ru-RU" sz="1600" b="1" dirty="0"/>
          </a:p>
        </p:txBody>
      </p:sp>
      <p:graphicFrame>
        <p:nvGraphicFramePr>
          <p:cNvPr id="13" name="Объект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9990570"/>
              </p:ext>
            </p:extLst>
          </p:nvPr>
        </p:nvGraphicFramePr>
        <p:xfrm>
          <a:off x="0" y="2737195"/>
          <a:ext cx="9144001" cy="133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969078793"/>
              </p:ext>
            </p:extLst>
          </p:nvPr>
        </p:nvGraphicFramePr>
        <p:xfrm>
          <a:off x="1" y="3862642"/>
          <a:ext cx="91440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534802159"/>
              </p:ext>
            </p:extLst>
          </p:nvPr>
        </p:nvGraphicFramePr>
        <p:xfrm>
          <a:off x="0" y="5682886"/>
          <a:ext cx="9144000" cy="704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511170" y="1522872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Общее количество общественных наблюдателей: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2017 – 361 чел.; 2018 – 438.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19873" y="2165904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Количество МО с общественными наблюдателями: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2017 – 50; 2018 – 51.</a:t>
            </a: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2534802159"/>
              </p:ext>
            </p:extLst>
          </p:nvPr>
        </p:nvGraphicFramePr>
        <p:xfrm>
          <a:off x="0" y="4892895"/>
          <a:ext cx="9170127" cy="704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801" y="28576"/>
            <a:ext cx="1362075" cy="11715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 dirty="0"/>
          </a:p>
        </p:txBody>
      </p:sp>
      <p:pic>
        <p:nvPicPr>
          <p:cNvPr id="21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29012" y="1"/>
            <a:ext cx="4914988" cy="1274617"/>
          </a:xfrm>
          <a:prstGeom prst="rect">
            <a:avLst/>
          </a:prstGeom>
          <a:noFill/>
        </p:spPr>
      </p:pic>
      <p:pic>
        <p:nvPicPr>
          <p:cNvPr id="7" name="Рисунок 6" descr="МОН_Логотип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6" y="180975"/>
            <a:ext cx="3443149" cy="1117313"/>
          </a:xfrm>
          <a:prstGeom prst="rect">
            <a:avLst/>
          </a:prstGeom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89571" y="1860521"/>
            <a:ext cx="8954428" cy="561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eaLnBrk="1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lang="ru-RU" sz="2800" b="1" dirty="0" smtClean="0">
              <a:solidFill>
                <a:srgbClr val="DD8F3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0704" y="6537960"/>
            <a:ext cx="8092455" cy="32004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223657" y="1"/>
            <a:ext cx="49203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Профильные программы Образовательного центра «Сириус»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2018/19 учебном году</a:t>
            </a:r>
          </a:p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" y="1357742"/>
          <a:ext cx="9143999" cy="5195687"/>
        </p:xfrm>
        <a:graphic>
          <a:graphicData uri="http://schemas.openxmlformats.org/drawingml/2006/table">
            <a:tbl>
              <a:tblPr/>
              <a:tblGrid>
                <a:gridCol w="1953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3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7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11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04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80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1759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Муниципальное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образование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Образовательные смены по направлениям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7175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Итого количество участников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НАУКА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Искусство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 vert="vert27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Спорт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Arial"/>
                          <a:ea typeface="Times New Roman"/>
                          <a:cs typeface="Times New Roman"/>
                        </a:rPr>
                        <a:t>Литер-ое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творчество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Ачинск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Боготол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Дивногорск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Енисейский район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9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Емельяновский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район, г. </a:t>
                      </a:r>
                      <a:r>
                        <a:rPr lang="ru-RU" sz="14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Лесосибирск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г. Назарово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Железногорск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Зеленогорск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Красноярск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Норильск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65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Северо-Енисейский район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4" marR="68514" marT="34257" marB="3425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14" marR="68514" marT="34257" marB="3425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548254" y="6492875"/>
            <a:ext cx="595745" cy="365125"/>
          </a:xfrm>
        </p:spPr>
        <p:txBody>
          <a:bodyPr/>
          <a:lstStyle/>
          <a:p>
            <a:pPr algn="ctr">
              <a:defRPr/>
            </a:pPr>
            <a:fld id="{90D7EA8E-DDBA-4EA2-96E9-9E4D2B05894B}" type="slidenum">
              <a:rPr lang="ru-RU" sz="1600" b="1" smtClean="0"/>
              <a:pPr algn="ctr">
                <a:defRPr/>
              </a:pPr>
              <a:t>7</a:t>
            </a:fld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801" y="28576"/>
            <a:ext cx="1362075" cy="11715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 dirty="0"/>
          </a:p>
        </p:txBody>
      </p:sp>
      <p:pic>
        <p:nvPicPr>
          <p:cNvPr id="21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89829" y="1"/>
            <a:ext cx="5263330" cy="1413164"/>
          </a:xfrm>
          <a:prstGeom prst="rect">
            <a:avLst/>
          </a:prstGeom>
          <a:noFill/>
        </p:spPr>
      </p:pic>
      <p:pic>
        <p:nvPicPr>
          <p:cNvPr id="7" name="Рисунок 6" descr="МОН_Логотип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6" y="180975"/>
            <a:ext cx="3443149" cy="1117313"/>
          </a:xfrm>
          <a:prstGeom prst="rect">
            <a:avLst/>
          </a:prstGeom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89571" y="1860521"/>
            <a:ext cx="8954428" cy="561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eaLnBrk="1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lang="ru-RU" sz="2800" b="1" dirty="0" smtClean="0">
              <a:solidFill>
                <a:srgbClr val="DD8F3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0704" y="6537960"/>
            <a:ext cx="8092455" cy="32004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831771" y="180109"/>
            <a:ext cx="53122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Учебно-тренировочные сборы для кандидатов в команду Красноярского края на всероссийскую олимпиаду школьников </a:t>
            </a:r>
            <a:endParaRPr lang="ru-RU" b="1" dirty="0">
              <a:solidFill>
                <a:srgbClr val="1F497D">
                  <a:lumMod val="75000"/>
                </a:srgb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3854" y="1669148"/>
          <a:ext cx="9153067" cy="4592575"/>
        </p:xfrm>
        <a:graphic>
          <a:graphicData uri="http://schemas.openxmlformats.org/drawingml/2006/table">
            <a:tbl>
              <a:tblPr/>
              <a:tblGrid>
                <a:gridCol w="2931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1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3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Муниципальное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образование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Физика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Математика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Информатика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Итого количество участников</a:t>
                      </a:r>
                      <a:r>
                        <a:rPr lang="ru-RU" sz="14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80">
                <a:tc>
                  <a:txBody>
                    <a:bodyPr/>
                    <a:lstStyle/>
                    <a:p>
                      <a:pPr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Ачинск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80">
                <a:tc>
                  <a:txBody>
                    <a:bodyPr/>
                    <a:lstStyle/>
                    <a:p>
                      <a:pPr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Дивногорск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80">
                <a:tc>
                  <a:txBody>
                    <a:bodyPr/>
                    <a:lstStyle/>
                    <a:p>
                      <a:pPr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Железногорск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80">
                <a:tc>
                  <a:txBody>
                    <a:bodyPr/>
                    <a:lstStyle/>
                    <a:p>
                      <a:pPr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</a:t>
                      </a:r>
                      <a:r>
                        <a:rPr lang="ru-RU" sz="1600" b="1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Зеленогорск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680">
                <a:tc>
                  <a:txBody>
                    <a:bodyPr/>
                    <a:lstStyle/>
                    <a:p>
                      <a:pPr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Канск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680">
                <a:tc>
                  <a:txBody>
                    <a:bodyPr/>
                    <a:lstStyle/>
                    <a:p>
                      <a:pPr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Красноярск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680">
                <a:tc>
                  <a:txBody>
                    <a:bodyPr/>
                    <a:lstStyle/>
                    <a:p>
                      <a:pPr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Богучанский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район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680">
                <a:tc>
                  <a:txBody>
                    <a:bodyPr/>
                    <a:lstStyle/>
                    <a:p>
                      <a:pPr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Новоселовский район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680">
                <a:tc>
                  <a:txBody>
                    <a:bodyPr/>
                    <a:lstStyle/>
                    <a:p>
                      <a:pPr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Итого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6071">
                <a:tc>
                  <a:txBody>
                    <a:bodyPr/>
                    <a:lstStyle/>
                    <a:p>
                      <a:pPr algn="l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. Сосновоборск, </a:t>
                      </a:r>
                    </a:p>
                    <a:p>
                      <a:pPr algn="l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г. Лесосибирск, г. Бородино, Енисейский район, Емельяновский район</a:t>
                      </a:r>
                      <a:endParaRPr lang="ru-RU" sz="16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Отказались от 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участия в тренингах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85" marR="6985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548254" y="6492875"/>
            <a:ext cx="595745" cy="365125"/>
          </a:xfrm>
        </p:spPr>
        <p:txBody>
          <a:bodyPr/>
          <a:lstStyle/>
          <a:p>
            <a:pPr algn="ctr">
              <a:defRPr/>
            </a:pPr>
            <a:fld id="{90D7EA8E-DDBA-4EA2-96E9-9E4D2B05894B}" type="slidenum">
              <a:rPr lang="ru-RU" sz="1600" b="1" smtClean="0"/>
              <a:pPr algn="ctr">
                <a:defRPr/>
              </a:pPr>
              <a:t>8</a:t>
            </a:fld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801" y="28576"/>
            <a:ext cx="1362075" cy="11715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 dirty="0"/>
          </a:p>
        </p:txBody>
      </p:sp>
      <p:pic>
        <p:nvPicPr>
          <p:cNvPr id="21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04343" y="0"/>
            <a:ext cx="5248816" cy="1177636"/>
          </a:xfrm>
          <a:prstGeom prst="rect">
            <a:avLst/>
          </a:prstGeom>
          <a:noFill/>
        </p:spPr>
      </p:pic>
      <p:pic>
        <p:nvPicPr>
          <p:cNvPr id="7" name="Рисунок 6" descr="МОН_Логотип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6" y="180975"/>
            <a:ext cx="3443149" cy="1117313"/>
          </a:xfrm>
          <a:prstGeom prst="rect">
            <a:avLst/>
          </a:prstGeom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89571" y="1860521"/>
            <a:ext cx="8954428" cy="561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eaLnBrk="1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lang="ru-RU" sz="2800" b="1" dirty="0" smtClean="0">
              <a:solidFill>
                <a:srgbClr val="DD8F3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0704" y="6537960"/>
            <a:ext cx="8092455" cy="32004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904344" y="1"/>
            <a:ext cx="523965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000" dirty="0" smtClean="0"/>
          </a:p>
          <a:p>
            <a:pPr algn="ctr">
              <a:defRPr/>
            </a:pP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Летняя профильная смена для одаренных детей «Перспектива»</a:t>
            </a:r>
            <a:endParaRPr lang="ru-RU" sz="2000" dirty="0" smtClean="0"/>
          </a:p>
          <a:p>
            <a:pPr algn="ctr">
              <a:defRPr/>
            </a:pPr>
            <a:endParaRPr lang="ru-RU" sz="2000" dirty="0" smtClean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66254" y="1405246"/>
          <a:ext cx="8783781" cy="4894328"/>
        </p:xfrm>
        <a:graphic>
          <a:graphicData uri="http://schemas.openxmlformats.org/drawingml/2006/table">
            <a:tbl>
              <a:tblPr/>
              <a:tblGrid>
                <a:gridCol w="5089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4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Муниципальное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образование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2019/чел.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77">
                <a:tc>
                  <a:txBody>
                    <a:bodyPr/>
                    <a:lstStyle/>
                    <a:p>
                      <a:pPr>
                        <a:lnSpc>
                          <a:spcPts val="1525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Красноярск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677">
                <a:tc>
                  <a:txBody>
                    <a:bodyPr/>
                    <a:lstStyle/>
                    <a:p>
                      <a:pPr>
                        <a:lnSpc>
                          <a:spcPts val="1525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</a:t>
                      </a:r>
                      <a:r>
                        <a:rPr lang="ru-RU" sz="1800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Лесосибирск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677">
                <a:tc>
                  <a:txBody>
                    <a:bodyPr/>
                    <a:lstStyle/>
                    <a:p>
                      <a:pPr>
                        <a:lnSpc>
                          <a:spcPts val="1525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Ачинск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77">
                <a:tc>
                  <a:txBody>
                    <a:bodyPr/>
                    <a:lstStyle/>
                    <a:p>
                      <a:pPr>
                        <a:lnSpc>
                          <a:spcPts val="1525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Бородино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227">
                <a:tc>
                  <a:txBody>
                    <a:bodyPr/>
                    <a:lstStyle/>
                    <a:p>
                      <a:pPr>
                        <a:lnSpc>
                          <a:spcPts val="1525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Дивногорск, г. Сосновоборск, </a:t>
                      </a:r>
                      <a:b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Минусинск, г. Железногорск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По 2 человека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011">
                <a:tc>
                  <a:txBody>
                    <a:bodyPr/>
                    <a:lstStyle/>
                    <a:p>
                      <a:pPr>
                        <a:lnSpc>
                          <a:spcPts val="1525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г. Боготол, г. Зеленогорск, г. Назарово, Богучанский район, Тасеевский 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район, </a:t>
                      </a:r>
                      <a:r>
                        <a:rPr lang="ru-RU" sz="1800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Идринский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район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По 1 человеку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5712">
                <a:tc>
                  <a:txBody>
                    <a:bodyPr/>
                    <a:lstStyle/>
                    <a:p>
                      <a:pPr>
                        <a:lnSpc>
                          <a:spcPts val="1525"/>
                        </a:lnSpc>
                        <a:spcAft>
                          <a:spcPts val="800"/>
                        </a:spcAft>
                      </a:pPr>
                      <a:endParaRPr lang="ru-RU" sz="1800" kern="12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ts val="1525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ИТОГО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548254" y="6492875"/>
            <a:ext cx="595745" cy="365125"/>
          </a:xfrm>
        </p:spPr>
        <p:txBody>
          <a:bodyPr/>
          <a:lstStyle/>
          <a:p>
            <a:pPr algn="ctr">
              <a:defRPr/>
            </a:pPr>
            <a:fld id="{90D7EA8E-DDBA-4EA2-96E9-9E4D2B05894B}" type="slidenum">
              <a:rPr lang="ru-RU" sz="1600" b="1" smtClean="0"/>
              <a:pPr algn="ctr">
                <a:defRPr/>
              </a:pPr>
              <a:t>9</a:t>
            </a:fld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07004"/>
        </a:solidFill>
        <a:ln w="38100"/>
      </a:spPr>
      <a:bodyPr lIns="36000" tIns="36000" rIns="36000" bIns="36000" anchor="ctr"/>
      <a:lstStyle/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22777</TotalTime>
  <Words>813</Words>
  <Application>Microsoft Office PowerPoint</Application>
  <PresentationFormat>Экран (4:3)</PresentationFormat>
  <Paragraphs>309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Lab Grotesque Light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Мелькикян Марина Аркадьевна</dc:creator>
  <cp:lastModifiedBy>Olga</cp:lastModifiedBy>
  <cp:revision>3207</cp:revision>
  <dcterms:created xsi:type="dcterms:W3CDTF">2011-03-04T05:46:20Z</dcterms:created>
  <dcterms:modified xsi:type="dcterms:W3CDTF">2019-11-14T05:46:07Z</dcterms:modified>
</cp:coreProperties>
</file>