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de\Desktop\2019-11-13_22-15-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8229600" cy="32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7200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Источники: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Информация, опубликованная </a:t>
            </a:r>
            <a:r>
              <a:rPr lang="ru-RU" b="1" dirty="0" err="1" smtClean="0">
                <a:solidFill>
                  <a:schemeClr val="tx2"/>
                </a:solidFill>
              </a:rPr>
              <a:t>Рособрнадзором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КИАСУО.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РИС.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Официальные сайты муниципальных органов управления образованием.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Информация, предоставленная муниципалитетами.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450" y="836712"/>
            <a:ext cx="27195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1650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начислено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4150" y="848176"/>
            <a:ext cx="26128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27,5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0974" y="26621"/>
            <a:ext cx="58655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 размещенные планы </a:t>
            </a:r>
          </a:p>
          <a:p>
            <a:pPr algn="ctr"/>
            <a:r>
              <a:rPr lang="ru-RU" sz="2800" b="1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о управлению качеством получено</a:t>
            </a:r>
            <a:endParaRPr lang="ru-RU" sz="2800" b="1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180005"/>
            <a:ext cx="68786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 размещенные методики </a:t>
            </a:r>
          </a:p>
          <a:p>
            <a:pPr algn="ctr"/>
            <a:r>
              <a:rPr lang="ru-RU" sz="2800" b="1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аттестации, учитывающие результаты ВОП</a:t>
            </a:r>
            <a:endParaRPr lang="ru-RU" sz="2800" b="1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6500" y="3140968"/>
            <a:ext cx="27195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1400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начислено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0509" y="3134112"/>
            <a:ext cx="19459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23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балла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425" y="4437112"/>
            <a:ext cx="68786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 размещенные методики </a:t>
            </a:r>
          </a:p>
          <a:p>
            <a:pPr algn="ctr"/>
            <a:r>
              <a:rPr lang="ru-RU" sz="2800" b="1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аттестации, учитывающие результаты НОК</a:t>
            </a:r>
            <a:endParaRPr lang="ru-RU" sz="2800" b="1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3701" y="5229200"/>
            <a:ext cx="27195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2550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начислено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6591" y="5240592"/>
            <a:ext cx="24172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42,5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балла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5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ade\Desktop\2019-11-13_22-17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3" cy="29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476" y="3573016"/>
            <a:ext cx="27195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1800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списано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2639" y="3645024"/>
            <a:ext cx="2330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-30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514" y="5085184"/>
            <a:ext cx="44723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1500 (</a:t>
            </a:r>
            <a:r>
              <a:rPr lang="ru-RU" sz="4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3800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списано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5038" y="5157192"/>
            <a:ext cx="2330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-25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26476" y="5013176"/>
            <a:ext cx="6325844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ade\Desktop\2019-11-13_22-17-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227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4077072"/>
            <a:ext cx="23852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550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списано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048673"/>
            <a:ext cx="2330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-10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5628" y="2996952"/>
            <a:ext cx="59176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 резкое несоответствие школьной </a:t>
            </a:r>
          </a:p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успеваемости результатам ОГЭ</a:t>
            </a:r>
            <a:endParaRPr lang="ru-RU" sz="2800" b="1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7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7955" y="1484784"/>
            <a:ext cx="26977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1950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списано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8704" y="1456385"/>
            <a:ext cx="2330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-35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6370" y="404664"/>
            <a:ext cx="5473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 «несостоявшихся» медалистов</a:t>
            </a:r>
            <a:endParaRPr lang="ru-RU" sz="2800" b="1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9363" y="4077072"/>
            <a:ext cx="26977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14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списано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048673"/>
            <a:ext cx="2330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-26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8674" y="2996952"/>
            <a:ext cx="60115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 медалистов, не набравших на ЕГЭ </a:t>
            </a:r>
          </a:p>
          <a:p>
            <a:pPr algn="ctr"/>
            <a:r>
              <a:rPr lang="ru-RU" sz="28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по выбору 50 баллов</a:t>
            </a:r>
            <a:endParaRPr lang="ru-RU" sz="2800" b="1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238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141</Words>
  <Application>Microsoft Office PowerPoint</Application>
  <PresentationFormat>Экран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grade</dc:creator>
  <cp:lastModifiedBy>gradenval@gmail.com</cp:lastModifiedBy>
  <cp:revision>4</cp:revision>
  <dcterms:created xsi:type="dcterms:W3CDTF">2019-11-13T15:13:16Z</dcterms:created>
  <dcterms:modified xsi:type="dcterms:W3CDTF">2019-11-13T15:47:08Z</dcterms:modified>
</cp:coreProperties>
</file>