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09" autoAdjust="0"/>
  </p:normalViewPr>
  <p:slideViewPr>
    <p:cSldViewPr>
      <p:cViewPr varScale="1">
        <p:scale>
          <a:sx n="63" d="100"/>
          <a:sy n="63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Организация  питания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36904" cy="5256584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Нормативно-правовая база:</a:t>
            </a:r>
            <a:endParaRPr lang="ru-RU" sz="3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1.СанПин 2.4.5.2409-08 «Санитарно-эпидемиологические требования к организации питания обучающихся в общеобразовательных учреждениях, учреждениях начального  и среднего профессионального  образования.</a:t>
            </a:r>
          </a:p>
          <a:p>
            <a:pPr algn="l"/>
            <a:endParaRPr lang="ru-RU" sz="3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2. Закон Красноярского края по «защите прав ребёнка» от 02.11.2000 №12-961</a:t>
            </a:r>
          </a:p>
          <a:p>
            <a:endParaRPr lang="ru-RU" sz="3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Соответствие меню и </a:t>
            </a:r>
            <a:br>
              <a:rPr lang="ru-RU" sz="4800" b="1" dirty="0" smtClean="0"/>
            </a:br>
            <a:r>
              <a:rPr lang="ru-RU" sz="4800" b="1" dirty="0" smtClean="0"/>
              <a:t>меню требование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10-ти дневное (2х недельное примерное меню) согласованное с управлением РОСПОТРЕБНАДЗОРОМ по Красноярскому краю (территориальным отделом)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Меню на текущий день утвержденное руководителем соответствует 10-ти дневному меню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При не соответствии примерному 10-ти дневному цикличному меню указывается причины замены блюд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Документы в образовательной организации: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dirty="0" smtClean="0"/>
              <a:t>Приказ о назначении </a:t>
            </a:r>
            <a:r>
              <a:rPr lang="ru-RU" b="1" dirty="0" err="1" smtClean="0"/>
              <a:t>бракеражной</a:t>
            </a:r>
            <a:r>
              <a:rPr lang="ru-RU" b="1" dirty="0" smtClean="0"/>
              <a:t> комиссии</a:t>
            </a:r>
          </a:p>
          <a:p>
            <a:r>
              <a:rPr lang="ru-RU" b="1" dirty="0" smtClean="0"/>
              <a:t>Заполненная документация в том числе  на текущую дату:</a:t>
            </a:r>
          </a:p>
          <a:p>
            <a:r>
              <a:rPr lang="ru-RU" b="1" dirty="0" smtClean="0"/>
              <a:t>- «Журнал бракеража готовой кулинарной продукции», «Журнал здоровья»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Соблюдение правил</a:t>
            </a:r>
            <a:br>
              <a:rPr lang="ru-RU" sz="4800" b="1" dirty="0" smtClean="0"/>
            </a:br>
            <a:r>
              <a:rPr lang="ru-RU" sz="4800" b="1" dirty="0" smtClean="0"/>
              <a:t> личной гигиены: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Для учащихся:</a:t>
            </a:r>
            <a:r>
              <a:rPr lang="ru-RU" b="1" dirty="0" smtClean="0"/>
              <a:t> умывальники перед столовой или в обеденном зале. Обеспеченность средством личной гигиены: мыло, бумажные полотенца или </a:t>
            </a:r>
            <a:r>
              <a:rPr lang="ru-RU" b="1" dirty="0" err="1" smtClean="0"/>
              <a:t>электрополотенце</a:t>
            </a:r>
            <a:r>
              <a:rPr lang="ru-RU" b="1" dirty="0" smtClean="0"/>
              <a:t>.</a:t>
            </a:r>
          </a:p>
          <a:p>
            <a:r>
              <a:rPr lang="ru-RU" b="1" u="sng" dirty="0" smtClean="0"/>
              <a:t>Для персонала</a:t>
            </a:r>
            <a:r>
              <a:rPr lang="ru-RU" b="1" dirty="0" smtClean="0"/>
              <a:t>: санитарная одежда и соответствующая обувь. Отсутствие ювелирных украшений и часов во время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 МЕРАХ ПО ПРОФИЛАКТИКЕ ПРЕСТУПЛЕНИЙ ПРОТИВ ДЕТЕЙ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ДОКУМЕНТЫ:</a:t>
            </a:r>
          </a:p>
          <a:p>
            <a:r>
              <a:rPr lang="ru-RU" dirty="0" smtClean="0"/>
              <a:t>         </a:t>
            </a:r>
            <a:r>
              <a:rPr lang="ru-RU" sz="3600" b="1" dirty="0" smtClean="0"/>
              <a:t>Министерство образования науки  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          Российской Федерации письмо от 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          09.06.2013 года № 07-882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*  в соответствии с письмом Следственного комитета Российской Федерации от 28.05.2013 года №224-38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Лица осуществляющие сопровождение ребенка до 12 лет: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Родители (законные представители);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Разрешение родителей (законных представителей) другому лицу;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Разрешение родителей (законных представителей</a:t>
            </a:r>
            <a:r>
              <a:rPr lang="ru-RU" b="1" dirty="0" smtClean="0"/>
              <a:t>) на самостоятельное исследование несовершеннолетнего.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</a:t>
            </a:r>
            <a:br>
              <a:rPr lang="ru-RU" b="1" dirty="0" smtClean="0"/>
            </a:br>
            <a:r>
              <a:rPr lang="ru-RU" b="1" dirty="0" smtClean="0"/>
              <a:t> образовательной организации: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mtClean="0"/>
              <a:t> з</a:t>
            </a:r>
            <a:r>
              <a:rPr lang="ru-RU" b="1" smtClean="0"/>
              <a:t>аключение </a:t>
            </a:r>
            <a:r>
              <a:rPr lang="ru-RU" b="1" dirty="0" smtClean="0"/>
              <a:t>соглашения с родителями (законными представителями)  о сопровождении ребенка </a:t>
            </a:r>
            <a:r>
              <a:rPr lang="ru-RU" sz="4000" b="1" i="1" u="sng" dirty="0" smtClean="0"/>
              <a:t>В</a:t>
            </a:r>
            <a:r>
              <a:rPr lang="ru-RU" b="1" dirty="0" smtClean="0"/>
              <a:t> и </a:t>
            </a:r>
            <a:r>
              <a:rPr lang="ru-RU" sz="4000" b="1" i="1" u="sng" dirty="0" smtClean="0"/>
              <a:t>ИЗ </a:t>
            </a:r>
            <a:r>
              <a:rPr lang="ru-RU" b="1" dirty="0" smtClean="0"/>
              <a:t>образовательного учреждения и лицах, осуществляющих </a:t>
            </a:r>
            <a:r>
              <a:rPr lang="ru-RU" b="1" smtClean="0"/>
              <a:t>их сопровождение.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253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Организация  питания</vt:lpstr>
      <vt:lpstr>Соответствие меню и  меню требование</vt:lpstr>
      <vt:lpstr>Документы в образовательной организации: </vt:lpstr>
      <vt:lpstr>Соблюдение правил  личной гигиены:</vt:lpstr>
      <vt:lpstr>О МЕРАХ ПО ПРОФИЛАКТИКЕ ПРЕСТУПЛЕНИЙ ПРОТИВ ДЕТЕЙ</vt:lpstr>
      <vt:lpstr>Лица осуществляющие сопровождение ребенка до 12 лет:</vt:lpstr>
      <vt:lpstr>ОТВЕТСТВЕННОСТЬ  образовательной организации: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</dc:title>
  <cp:lastModifiedBy>User</cp:lastModifiedBy>
  <cp:revision>21</cp:revision>
  <dcterms:modified xsi:type="dcterms:W3CDTF">2019-10-30T08:47:55Z</dcterms:modified>
</cp:coreProperties>
</file>