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552E6F-E1FC-4152-8768-719FE5B253E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Раздел без заголовка" id="{CE695DB1-19B0-406C-9807-01E0ED866CF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soo.ru/Formirovanie_edinoj_kriterialnoj_sistemi_osvoeniya_obuchayuschimisya_FGOS_osnovnogo_obschego_obrazovaniya_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716245662_456239089" TargetMode="External"/><Relationship Id="rId2" Type="http://schemas.openxmlformats.org/officeDocument/2006/relationships/hyperlink" Target="https://edsoo.ru/Formirovanie_i_ocenka_funkcionalnoj_gramotnosti_shkolnikov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g.ru/documents/2022/09/26/document-fz37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Нормативное обеспечение образовательного процесса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Гурьева Наталья Николаевна, старший методист</a:t>
            </a:r>
            <a:endParaRPr lang="ru-RU" dirty="0"/>
          </a:p>
          <a:p>
            <a:r>
              <a:rPr lang="ru-RU" dirty="0" smtClean="0"/>
              <a:t>03.11.2022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7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Загрузки\2022-11-03_05-44-4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6684"/>
            <a:ext cx="8229600" cy="40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57695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1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https://edsoo.ru</a:t>
            </a:r>
            <a:r>
              <a:rPr lang="en-US" dirty="0" smtClean="0"/>
              <a:t>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1" y="2249488"/>
            <a:ext cx="7781837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4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hlinkClick r:id="rId2"/>
              </a:rPr>
              <a:t>Формирование единой </a:t>
            </a:r>
            <a:r>
              <a:rPr lang="ru-RU" sz="3200" dirty="0" err="1">
                <a:hlinkClick r:id="rId2"/>
              </a:rPr>
              <a:t>критериальной</a:t>
            </a:r>
            <a:r>
              <a:rPr lang="ru-RU" sz="3200" dirty="0">
                <a:hlinkClick r:id="rId2"/>
              </a:rPr>
              <a:t> системы освоения обучающимися ФГОС основного общего образования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6684"/>
            <a:ext cx="8229600" cy="402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8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 2022-2023 учебном году Институт стратегии развития образования РАО продолжает цикл всероссийских семинаров «Формирование и оценка функциональной грамотности»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План проведения семинаров на 2022-2023 учебный год, включая тематику, информацию о спикерах и способах подключения, публикуется в разделе "Методические семинары" на странице </a:t>
            </a:r>
            <a:r>
              <a:rPr lang="ru-RU" dirty="0">
                <a:hlinkClick r:id="rId2"/>
              </a:rPr>
              <a:t>"Функциональная грамотность"</a:t>
            </a:r>
            <a:r>
              <a:rPr lang="ru-RU" dirty="0"/>
              <a:t>.</a:t>
            </a:r>
          </a:p>
          <a:p>
            <a:r>
              <a:rPr lang="ru-RU" dirty="0"/>
              <a:t>Трансляция семинара 23 сентября 2022 года доступна по ссылке 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vk.com/video716245662_456239089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485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2836" y="2967335"/>
            <a:ext cx="74783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78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Закон о введении единых общеобразовательных программ в школах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24 сентября 2022 года Президент России </a:t>
            </a:r>
            <a:r>
              <a:rPr lang="ru-RU" dirty="0" err="1"/>
              <a:t>В.В.Путин</a:t>
            </a:r>
            <a:r>
              <a:rPr lang="ru-RU" dirty="0"/>
              <a:t> подписал </a:t>
            </a:r>
            <a:r>
              <a:rPr lang="ru-RU" u="sng" dirty="0">
                <a:hlinkClick r:id="rId2"/>
              </a:rPr>
              <a:t>Федеральный закон от 24 сентября 2022 г. N 371-Ф3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– закон, по  которому предусматривается введение единых общеобразовательных программ и единых учебников в школах.  Закон вступает в силу со дня его официального опубликования, за исключением некоторых положений, для которых установлен иные сроки:</a:t>
            </a:r>
          </a:p>
          <a:p>
            <a:r>
              <a:rPr lang="ru-RU" dirty="0"/>
              <a:t>— Федеральные основные общеобразовательные программы должны быть разработаны и утверждены </a:t>
            </a:r>
            <a:r>
              <a:rPr lang="ru-RU" dirty="0" err="1"/>
              <a:t>Минпросвещения</a:t>
            </a:r>
            <a:r>
              <a:rPr lang="ru-RU" dirty="0"/>
              <a:t> РФ  не позднее </a:t>
            </a:r>
            <a:r>
              <a:rPr lang="ru-RU" b="1" dirty="0"/>
              <a:t>1 января 2023 года;</a:t>
            </a:r>
            <a:endParaRPr lang="ru-RU" dirty="0"/>
          </a:p>
          <a:p>
            <a:r>
              <a:rPr lang="ru-RU" dirty="0"/>
              <a:t>— основные общеобразовательные программы подлежат приведению в соответствие с федеральными основными общеобразовательными программами </a:t>
            </a:r>
            <a:r>
              <a:rPr lang="ru-RU" b="1" dirty="0"/>
              <a:t>не позднее 1 сентября 2023 года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1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— установлено, что учебники, входящие по состоянию на 31 декабря 2022 года в федеральный перечень учебников, допускаются к использованию до окончания срока действия их экспертных заключений (пять лет).</a:t>
            </a:r>
          </a:p>
          <a:p>
            <a:r>
              <a:rPr lang="ru-RU" dirty="0"/>
              <a:t>Таким образом, школы  начнут  работать по единым общеобразовательным программам с </a:t>
            </a:r>
            <a:r>
              <a:rPr lang="ru-RU" b="1" dirty="0"/>
              <a:t>1 сентября 2023 года</a:t>
            </a:r>
            <a:r>
              <a:rPr lang="ru-RU" dirty="0"/>
              <a:t> и учиться школьники будут  по  имеющимся у них учебникам.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1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1.Определено, что  </a:t>
            </a:r>
            <a:r>
              <a:rPr lang="ru-RU" b="1" i="1" dirty="0"/>
              <a:t>федеральная основная общеобразовательная программа</a:t>
            </a:r>
            <a:r>
              <a:rPr lang="ru-RU" dirty="0"/>
              <a:t> – </a:t>
            </a:r>
            <a:r>
              <a:rPr lang="ru-RU" b="1" i="1" dirty="0"/>
              <a:t>это учебно-методическая документация</a:t>
            </a:r>
            <a:r>
              <a:rPr lang="ru-RU" dirty="0"/>
              <a:t>, 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  <a:p>
            <a:r>
              <a:rPr lang="ru-RU" b="1" i="1" dirty="0"/>
              <a:t>Учебно-методическая документация</a:t>
            </a:r>
            <a:r>
              <a:rPr lang="ru-RU" dirty="0"/>
              <a:t> – это федеральный </a:t>
            </a:r>
            <a:r>
              <a:rPr lang="ru-RU" b="1" dirty="0"/>
              <a:t>учебный план</a:t>
            </a:r>
            <a:r>
              <a:rPr lang="ru-RU" dirty="0"/>
              <a:t>, федеральный </a:t>
            </a:r>
            <a:r>
              <a:rPr lang="ru-RU" b="1" dirty="0"/>
              <a:t>календарный учебный график</a:t>
            </a:r>
            <a:r>
              <a:rPr lang="ru-RU" dirty="0"/>
              <a:t>, федеральные </a:t>
            </a:r>
            <a:r>
              <a:rPr lang="ru-RU" b="1" dirty="0"/>
              <a:t>рабочие программы</a:t>
            </a:r>
            <a:r>
              <a:rPr lang="ru-RU" dirty="0"/>
              <a:t> учебных предметов, курсов, дисциплин (модулей), иных компонентов, федеральная </a:t>
            </a:r>
            <a:r>
              <a:rPr lang="ru-RU" b="1" dirty="0"/>
              <a:t>рабочая программа воспитания</a:t>
            </a:r>
            <a:r>
              <a:rPr lang="ru-RU" dirty="0"/>
              <a:t>, федеральный </a:t>
            </a:r>
            <a:r>
              <a:rPr lang="ru-RU" b="1" dirty="0"/>
              <a:t>календарный план воспитательной работы</a:t>
            </a:r>
            <a:r>
              <a:rPr lang="ru-RU" dirty="0"/>
              <a:t>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3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. За школами сохраняется право разрабатывать собственные образовательные программы, но их содержание и планируемые результаты должны быть </a:t>
            </a:r>
            <a:r>
              <a:rPr lang="ru-RU" b="1" dirty="0"/>
              <a:t>не ниже</a:t>
            </a:r>
            <a:r>
              <a:rPr lang="ru-RU" dirty="0"/>
              <a:t> соответствующих содержания и планируемых результатов федеральных основных общеобразовательных программ.</a:t>
            </a:r>
          </a:p>
          <a:p>
            <a:r>
              <a:rPr lang="ru-RU" dirty="0"/>
              <a:t>3. Школа вправе перераспределять предусмотренное в федеральном учебном плане время на изучение учебных предметов, по которым </a:t>
            </a:r>
            <a:r>
              <a:rPr lang="ru-RU" b="1" dirty="0"/>
              <a:t>не проводится государственная итоговая аттестация</a:t>
            </a:r>
            <a:r>
              <a:rPr lang="ru-RU" dirty="0"/>
              <a:t>, в пользу изучения иных учебных предметов, в том числе на организацию углубленного изучения отдельных учебных предметов и профильное обучение.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8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. При реализации обязательной части учебного плана </a:t>
            </a:r>
            <a:r>
              <a:rPr lang="ru-RU" b="1" dirty="0"/>
              <a:t>обязательными для  применения</a:t>
            </a:r>
            <a:r>
              <a:rPr lang="ru-RU" dirty="0"/>
              <a:t> являются  федеральные рабочие программы:</a:t>
            </a:r>
          </a:p>
          <a:p>
            <a:r>
              <a:rPr lang="ru-RU" dirty="0"/>
              <a:t>в начальной школе — по учебным предметам </a:t>
            </a:r>
            <a:r>
              <a:rPr lang="ru-RU" b="1" dirty="0">
                <a:solidFill>
                  <a:srgbClr val="FF0000"/>
                </a:solidFill>
              </a:rPr>
              <a:t>«Русский язык», «Литературное чтение» и «Окружающий мир</a:t>
            </a:r>
            <a:r>
              <a:rPr lang="ru-RU" dirty="0"/>
              <a:t>»;</a:t>
            </a:r>
          </a:p>
          <a:p>
            <a:r>
              <a:rPr lang="ru-RU" dirty="0"/>
              <a:t> в основной  и средней школе — по учебным предметам </a:t>
            </a:r>
            <a:r>
              <a:rPr lang="ru-RU" dirty="0">
                <a:solidFill>
                  <a:srgbClr val="FF0000"/>
                </a:solidFill>
              </a:rPr>
              <a:t>«Русский язык», «Литература», «История», «Обществознание», «География» и «Основы безопасности жизнедеятельности».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. Если школа </a:t>
            </a:r>
            <a:r>
              <a:rPr lang="ru-RU" b="1" dirty="0"/>
              <a:t>непосредственно</a:t>
            </a:r>
            <a:r>
              <a:rPr lang="ru-RU" dirty="0"/>
              <a:t> использует федеральные основные общеобразовательные программы, федеральный учебный план, и (или) федеральный календарный учебный график, и (или) не указанные в законе федеральные рабочие программы учебных предметов, курсов, дисциплин (модулей), то в этом случае соответствующая учебно-методическая </a:t>
            </a:r>
            <a:r>
              <a:rPr lang="ru-RU" b="1" dirty="0"/>
              <a:t>документация не разрабатывается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fgosreestr.ru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4" y="2420888"/>
            <a:ext cx="7383022" cy="41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67183" y="3244334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https://fgosreestr.ru/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4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</TotalTime>
  <Words>152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Georgia</vt:lpstr>
      <vt:lpstr>Verdana</vt:lpstr>
      <vt:lpstr>Wingdings 2</vt:lpstr>
      <vt:lpstr>Городская</vt:lpstr>
      <vt:lpstr>Нормативное обеспечение образовательного процесса</vt:lpstr>
      <vt:lpstr>Закон о введении единых общеобразовательных программ в школах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https://fgosreestr.ru </vt:lpstr>
      <vt:lpstr>Презентация PowerPoint</vt:lpstr>
      <vt:lpstr>Презентация PowerPoint</vt:lpstr>
      <vt:lpstr>https://edsoo.ru/ </vt:lpstr>
      <vt:lpstr>Формирование единой критериальной системы освоения обучающимися ФГОС основного общего образования</vt:lpstr>
      <vt:lpstr>В 2022-2023 учебном году Институт стратегии развития образования РАО продолжает цикл всероссийских семинаров «Формирование и оценка функциональной грамотности»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ФИС ФРДО</cp:lastModifiedBy>
  <cp:revision>7</cp:revision>
  <dcterms:created xsi:type="dcterms:W3CDTF">2022-11-02T22:24:21Z</dcterms:created>
  <dcterms:modified xsi:type="dcterms:W3CDTF">2022-11-03T01:16:50Z</dcterms:modified>
</cp:coreProperties>
</file>