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54E8D-88DC-4938-9ED0-231FA494BD12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B7851-24AA-46D3-ADA6-F3C4A9756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7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FDE44-3196-498E-A603-8183451638D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21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FDE44-3196-498E-A603-8183451638D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2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27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3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41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2ECF8FE-2A36-4EC2-8D7C-B82835C184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0791" t="11291" r="44484" b="17190"/>
          <a:stretch/>
        </p:blipFill>
        <p:spPr>
          <a:xfrm>
            <a:off x="10756669" y="3923969"/>
            <a:ext cx="1435331" cy="293403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15AA1B8-2D0F-4912-BD5F-8DCA584F497F}"/>
              </a:ext>
            </a:extLst>
          </p:cNvPr>
          <p:cNvSpPr/>
          <p:nvPr userDrawn="1"/>
        </p:nvSpPr>
        <p:spPr>
          <a:xfrm>
            <a:off x="2161309" y="0"/>
            <a:ext cx="10030691" cy="1745673"/>
          </a:xfrm>
          <a:prstGeom prst="rect">
            <a:avLst/>
          </a:prstGeom>
          <a:gradFill flip="none" rotWithShape="1">
            <a:gsLst>
              <a:gs pos="9000">
                <a:srgbClr val="B9E1F1"/>
              </a:gs>
              <a:gs pos="43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A675942-5579-42B8-8291-107FEA6C1D45}"/>
              </a:ext>
            </a:extLst>
          </p:cNvPr>
          <p:cNvSpPr/>
          <p:nvPr userDrawn="1"/>
        </p:nvSpPr>
        <p:spPr>
          <a:xfrm rot="10800000">
            <a:off x="-1" y="5453148"/>
            <a:ext cx="10030691" cy="1404851"/>
          </a:xfrm>
          <a:prstGeom prst="rect">
            <a:avLst/>
          </a:prstGeom>
          <a:gradFill flip="none" rotWithShape="1">
            <a:gsLst>
              <a:gs pos="9000">
                <a:schemeClr val="bg1">
                  <a:lumMod val="85000"/>
                </a:schemeClr>
              </a:gs>
              <a:gs pos="43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445111" y="5739264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600" b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ru-RU" sz="1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5AD41F6-6C6C-465C-9A5B-1A7B641AA9BE}"/>
              </a:ext>
            </a:extLst>
          </p:cNvPr>
          <p:cNvGrpSpPr/>
          <p:nvPr userDrawn="1"/>
        </p:nvGrpSpPr>
        <p:grpSpPr>
          <a:xfrm>
            <a:off x="10599960" y="353335"/>
            <a:ext cx="1360589" cy="678326"/>
            <a:chOff x="10599960" y="353335"/>
            <a:chExt cx="1360589" cy="678326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00FCD9EA-E281-4B2F-93F7-B75F9BF6FD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99960" y="353335"/>
              <a:ext cx="1224137" cy="521796"/>
            </a:xfrm>
            <a:prstGeom prst="rect">
              <a:avLst/>
            </a:prstGeom>
          </p:spPr>
        </p:pic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782C8A7-7BA9-479E-98DE-895C9ECC9A1C}"/>
                </a:ext>
              </a:extLst>
            </p:cNvPr>
            <p:cNvSpPr/>
            <p:nvPr userDrawn="1"/>
          </p:nvSpPr>
          <p:spPr>
            <a:xfrm>
              <a:off x="11029827" y="742351"/>
              <a:ext cx="930722" cy="289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44083">
                <a:lnSpc>
                  <a:spcPct val="80000"/>
                </a:lnSpc>
              </a:pPr>
              <a:r>
                <a:rPr lang="ru-RU" sz="1600" b="1" dirty="0">
                  <a:latin typeface="Arial" panose="020B0604020202020204" pitchFamily="34" charset="0"/>
                  <a:ea typeface="Helvetica Neue"/>
                  <a:cs typeface="Arial" panose="020B0604020202020204" pitchFamily="34" charset="0"/>
                  <a:sym typeface="Helvetica Neue"/>
                </a:rPr>
                <a:t>ЦИАПС</a:t>
              </a:r>
              <a:endParaRPr lang="ru-RU" sz="1600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357214C-2148-4EEE-ACAE-FB5C833A7A34}"/>
              </a:ext>
            </a:extLst>
          </p:cNvPr>
          <p:cNvGrpSpPr/>
          <p:nvPr userDrawn="1"/>
        </p:nvGrpSpPr>
        <p:grpSpPr>
          <a:xfrm>
            <a:off x="8684265" y="137082"/>
            <a:ext cx="1779243" cy="971835"/>
            <a:chOff x="664699" y="137082"/>
            <a:chExt cx="2864111" cy="1564397"/>
          </a:xfrm>
        </p:grpSpPr>
        <p:pic>
          <p:nvPicPr>
            <p:cNvPr id="11" name="Рисунок 10" descr="Изображение выглядит как текст&#10;&#10;Автоматически созданное описание">
              <a:extLst>
                <a:ext uri="{FF2B5EF4-FFF2-40B4-BE49-F238E27FC236}">
                  <a16:creationId xmlns:a16="http://schemas.microsoft.com/office/drawing/2014/main" id="{A0CAC013-BF82-4327-9F02-7D3E591F31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699" y="421840"/>
              <a:ext cx="1123624" cy="1071654"/>
            </a:xfrm>
            <a:prstGeom prst="rect">
              <a:avLst/>
            </a:prstGeom>
          </p:spPr>
        </p:pic>
        <p:pic>
          <p:nvPicPr>
            <p:cNvPr id="13" name="Рисунок 12" descr="Изображение выглядит как текст, визитка&#10;&#10;Автоматически созданное описание">
              <a:extLst>
                <a:ext uri="{FF2B5EF4-FFF2-40B4-BE49-F238E27FC236}">
                  <a16:creationId xmlns:a16="http://schemas.microsoft.com/office/drawing/2014/main" id="{DA91E7D7-C64A-478E-B807-9FA459F9F9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4414" y="137082"/>
              <a:ext cx="1564396" cy="15643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178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3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15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30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83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15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8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8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8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B1DF7-932F-4F83-829E-023883D047A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ADCF5-7DC2-4695-B413-D3CE94BF0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38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loud.fnfro.ru/d/s/nLMB6eBXtwH0J5t4ydaFad1VmBNlFLcY/GlB_gUecTnTrbl4iNpnxdIsyTB2Of0Vu-UrLASgslRQk" TargetMode="External"/><Relationship Id="rId3" Type="http://schemas.openxmlformats.org/officeDocument/2006/relationships/hyperlink" Target="https://cloud.fnfro.ru/d/s/nJdW49FBqyx0ZSufd2mYMnXA1K7mJBiR/ldR_EHHNqqn-eCaQZw3All3f5ehGVsGF-J7wgAEnPQwk" TargetMode="External"/><Relationship Id="rId7" Type="http://schemas.openxmlformats.org/officeDocument/2006/relationships/hyperlink" Target="https://cloud.fnfro.ru/d/s/nLLGlACAKDaHFkCPQzWpAoXIpG6NjSIa/Eq_aCUgVAth4QT43-O-nwax9teSlW-9Y-KLJgQ4ckRQ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loud.fnfro.ru/d/s/nKOvvOnqrBYC6tkqq2IPlez9gbxxjul5/r0Sd8jMzQwlsidjhbieAnoYEyC8qHU-a-7b1gRTJnRAk" TargetMode="External"/><Relationship Id="rId5" Type="http://schemas.openxmlformats.org/officeDocument/2006/relationships/hyperlink" Target="https://cloud.fnfro.ru/d/s/nKOwkp2Nq54b8WmQuhj2d4W1NG30UTox/tJih4IAUZ_Iv97wcN6DQsvWWPK8k4tT4-970AcztnRAk" TargetMode="External"/><Relationship Id="rId10" Type="http://schemas.openxmlformats.org/officeDocument/2006/relationships/hyperlink" Target="https://cloud.fnfro.ru/d/s/nM5S0jO72hUczIY2mUw5KYbQ0ZrKshya/UxpU5nWyOHwvzHAb57JF1QMv0-lK5XDQ-XrRAxMq1RQk" TargetMode="External"/><Relationship Id="rId4" Type="http://schemas.openxmlformats.org/officeDocument/2006/relationships/hyperlink" Target="https://cloud.fnfro.ru/d/s/nJhpw07RcKtg4OJuPl6tGWqCeMWeQMNQ/fkkgoPRYHIUNz_F4HHa3uftUllY_M20E-ibxgEArdQwk" TargetMode="External"/><Relationship Id="rId9" Type="http://schemas.openxmlformats.org/officeDocument/2006/relationships/hyperlink" Target="https://cloud.fnfro.ru/d/s/nM12hxVG3KnzQiPrNx0EmGUY0dD1DzIW/o18TlxImlxQl9MW4dI0qpqBmCyY_D4Wq-h7NghxKpRQ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C991DA52-2975-4FBA-8975-23E7AE1FBDC2}"/>
              </a:ext>
            </a:extLst>
          </p:cNvPr>
          <p:cNvSpPr txBox="1">
            <a:spLocks/>
          </p:cNvSpPr>
          <p:nvPr/>
        </p:nvSpPr>
        <p:spPr>
          <a:xfrm>
            <a:off x="11488738" y="6277841"/>
            <a:ext cx="531812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5C68B6-61C2-468F-89AB-4B9F7531AA68}" type="slidenum">
              <a: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484" y="203623"/>
            <a:ext cx="85638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44083"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QR – </a:t>
            </a:r>
            <a:r>
              <a:rPr lang="ru-RU" sz="2800" b="1" dirty="0" smtClean="0">
                <a:solidFill>
                  <a:srgbClr val="00B0F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коды мероприятий </a:t>
            </a:r>
          </a:p>
          <a:p>
            <a:pPr lvl="0" defTabSz="844083"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(для входа необходимо сканировать код)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1026" name="Picture 2" descr="http://qrcoder.ru/code/?https%3A%2F%2Fcloud.fnfro.ru%2Fd%2Fs%2FnJdW49FBqyx0ZSufd2mYMnXA1K7mJBiR%2FldR_EHHNqqn-eCaQZw3All3f5ehGVsGF-J7wgAEnPQwk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5" y="1641987"/>
            <a:ext cx="1702559" cy="165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293807"/>
            <a:ext cx="283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Приволжский федеральный округ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qrcoder.ru/code/?https%3A%2F%2Fcloud.fnfro.ru%2Fd%2Fs%2FnJhpw07RcKtg4OJuPl6tGWqCeMWeQMNQ%2FfkkgoPRYHIUNz_F4HHa3uftUllY_M20E-ibxgEArdQwk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729" y="1641987"/>
            <a:ext cx="1663230" cy="168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41682" y="3324882"/>
            <a:ext cx="283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Северо-Западный федеральный округ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http://qrcoder.ru/code/?https%3A%2F%2Fcloud.fnfro.ru%2Fd%2Fs%2FnKOwkp2Nq54b8WmQuhj2d4W1NG30UTox%2FtJih4IAUZ_Iv97wcN6DQsvWWPK8k4tT4-970AcztnRAk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402" y="1641987"/>
            <a:ext cx="1682894" cy="168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746003" y="3324882"/>
            <a:ext cx="283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Сибирский федеральный округ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http://qrcoder.ru/code/?https%3A%2F%2Fcloud.fnfro.ru%2Fd%2Fs%2FnKOvvOnqrBYC6tkqq2IPlez9gbxxjul5%2Fr0Sd8jMzQwlsidjhbieAnoYEyC8qHU-a-7b1gRTJnRAk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742" y="1641987"/>
            <a:ext cx="1596996" cy="159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657047" y="3244940"/>
            <a:ext cx="283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Центральный  федеральный округ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09736" y="5881258"/>
            <a:ext cx="283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Уральский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6" name="Picture 12" descr="http://qrcoder.ru/code/?https%3A%2F%2Fcloud.fnfro.ru%2Fd%2Fs%2FnLLGlACAKDaHFkCPQzWpAoXIpG6NjSIa%2FEq_aCUgVAth4QT43-O-nwax9teSlW-9Y-KLJgQ4ckRQk&amp;4&amp;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02" y="4129535"/>
            <a:ext cx="1751721" cy="175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qrcoder.ru/code/?https%3A%2F%2Fcloud.fnfro.ru%2Fd%2Fs%2FnLMB6eBXtwH0J5t4ydaFad1VmBNlFLcY%2FGlB_gUecTnTrbl4iNpnxdIsyTB2Of0Vu-UrLASgslRQk&amp;4&amp;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898" y="4129534"/>
            <a:ext cx="1702559" cy="170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785863" y="5881257"/>
            <a:ext cx="283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Дальневосточный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0" name="Picture 16" descr="http://qrcoder.ru/code/?https%3A%2F%2Fcloud.fnfro.ru%2Fd%2Fs%2FnM12hxVG3KnzQiPrNx0EmGUY0dD1DzIW%2Fo18TlxImlxQl9MW4dI0qpqBmCyY_D4Wq-h7NghxKpRQk&amp;4&amp;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32" y="4129294"/>
            <a:ext cx="1660064" cy="166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796828" y="5832094"/>
            <a:ext cx="283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Северо-Кавказский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2" name="Picture 18" descr="http://qrcoder.ru/code/?https%3A%2F%2Fcloud.fnfro.ru%2Fd%2Fs%2FnM5S0jO72hUczIY2mUw5KYbQ0ZrKshya%2FUxpU5nWyOHwvzHAb57JF1QMv0-lK5XDQ-XrRAxMq1RQk&amp;4&amp;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742" y="4044925"/>
            <a:ext cx="1744433" cy="174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8701294" y="5832093"/>
            <a:ext cx="283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Южный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3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C991DA52-2975-4FBA-8975-23E7AE1FBDC2}"/>
              </a:ext>
            </a:extLst>
          </p:cNvPr>
          <p:cNvSpPr txBox="1">
            <a:spLocks/>
          </p:cNvSpPr>
          <p:nvPr/>
        </p:nvSpPr>
        <p:spPr>
          <a:xfrm>
            <a:off x="11488738" y="6277841"/>
            <a:ext cx="531812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5C68B6-61C2-468F-89AB-4B9F7531AA68}" type="slidenum">
              <a: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484" y="203623"/>
            <a:ext cx="85638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44083"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Ссылки на методические </a:t>
            </a:r>
            <a:r>
              <a:rPr lang="ru-RU" sz="2800" b="1" dirty="0" err="1" smtClean="0">
                <a:solidFill>
                  <a:srgbClr val="00B0F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вебинары</a:t>
            </a:r>
            <a:endParaRPr lang="ru-RU" sz="2800" b="1" dirty="0">
              <a:solidFill>
                <a:srgbClr val="00B0F0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327" y="1471444"/>
            <a:ext cx="4465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Приволжский федеральный округ </a:t>
            </a:r>
          </a:p>
          <a:p>
            <a:pPr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cloud.fnfro.ru/d/s/nJdW49FBqyx0ZSufd2mYMnXA1K7mJBiR/ldR_EHHNqqn-eCaQZw3All3f5ehGVsGF-J7wgAEnPQwk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5324" y="2651973"/>
            <a:ext cx="4465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Северо-Западный федеральный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округ</a:t>
            </a:r>
          </a:p>
          <a:p>
            <a:pPr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cloud.fnfro.ru/d/s/nJhpw07RcKtg4OJuPl6tGWqCeMWeQMNQ/fkkgoPRYHIUNz_F4HHa3uftUllY_M20E-ibxgEArdQwk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326" y="3962624"/>
            <a:ext cx="44654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Сибирский федеральный округ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cloud.fnfro.ru/d/s/nKOwkp2Nq54b8WmQuhj2d4W1NG30UTox/tJih4IAUZ_Iv97wcN6DQsvWWPK8k4tT4-970AcztnRAk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324" y="5273275"/>
            <a:ext cx="4360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Центральный  федеральный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округ</a:t>
            </a:r>
          </a:p>
          <a:p>
            <a:pPr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cloud.fnfro.ru/d/s/nKOvvOnqrBYC6tkqq2IPlez9gbxxjul5/r0Sd8jMzQwlsidjhbieAnoYEyC8qHU-a-7b1gRTJnRAk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57689" y="1255999"/>
            <a:ext cx="4872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Уральский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округ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cloud.fnfro.ru/d/s/nLLGlACAKDaHFkCPQzWpAoXIpG6NjSIa/Eq_aCUgVAth4QT43-O-nwax9teSlW-9Y-KLJgQ4ckRQk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05326" y="2477199"/>
            <a:ext cx="4576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Дальневосточный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округ</a:t>
            </a:r>
          </a:p>
          <a:p>
            <a:pPr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cloud.fnfro.ru/d/s/nLMB6eBXtwH0J5t4ydaFad1VmBNlFLcY/GlB_gUecTnTrbl4iNpnxdIsyTB2Of0Vu-UrLASgslRQk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1514" y="3752126"/>
            <a:ext cx="4748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Северо-Кавказский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cloud.fnfro.ru/d/s/nM12hxVG3KnzQiPrNx0EmGUY0dD1DzIW/o18TlxImlxQl9MW4dI0qpqBmCyY_D4Wq-h7NghxKpRQk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7903" y="5027053"/>
            <a:ext cx="468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Южный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cloud.fnfro.ru/d/s/nM5S0jO72hUczIY2mUw5KYbQ0ZrKshya/UxpU5nWyOHwvzHAb57JF1QMv0-lK5XDQ-XrRAxMq1RQk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07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92</Words>
  <Application>Microsoft Office PowerPoint</Application>
  <PresentationFormat>Широкоэкранный</PresentationFormat>
  <Paragraphs>47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Сибагатуллина Лейсан</dc:creator>
  <cp:lastModifiedBy>1</cp:lastModifiedBy>
  <cp:revision>9</cp:revision>
  <dcterms:created xsi:type="dcterms:W3CDTF">2022-02-04T11:46:32Z</dcterms:created>
  <dcterms:modified xsi:type="dcterms:W3CDTF">2022-02-04T13:26:25Z</dcterms:modified>
</cp:coreProperties>
</file>