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Свинина\Desktop\slide_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231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Свинина\Desktop\slide_10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00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Свинина\Desktop\p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16"/>
          <a:stretch/>
        </p:blipFill>
        <p:spPr bwMode="auto">
          <a:xfrm>
            <a:off x="899592" y="0"/>
            <a:ext cx="6920946" cy="927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29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Свинина</dc:creator>
  <cp:lastModifiedBy>Свинина</cp:lastModifiedBy>
  <cp:revision>2</cp:revision>
  <dcterms:created xsi:type="dcterms:W3CDTF">2020-10-23T03:49:31Z</dcterms:created>
  <dcterms:modified xsi:type="dcterms:W3CDTF">2020-10-23T03:56:03Z</dcterms:modified>
</cp:coreProperties>
</file>