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9" r:id="rId3"/>
    <p:sldId id="320" r:id="rId4"/>
    <p:sldId id="31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E60BB-80FD-4376-9807-10EDAC363FAC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7CD3B-B2AF-44DE-80F1-511229121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E60BB-80FD-4376-9807-10EDAC363FAC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7CD3B-B2AF-44DE-80F1-511229121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E60BB-80FD-4376-9807-10EDAC363FAC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7CD3B-B2AF-44DE-80F1-511229121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E60BB-80FD-4376-9807-10EDAC363FAC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7CD3B-B2AF-44DE-80F1-511229121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E60BB-80FD-4376-9807-10EDAC363FAC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7CD3B-B2AF-44DE-80F1-511229121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E60BB-80FD-4376-9807-10EDAC363FAC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7CD3B-B2AF-44DE-80F1-511229121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E60BB-80FD-4376-9807-10EDAC363FAC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7CD3B-B2AF-44DE-80F1-511229121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E60BB-80FD-4376-9807-10EDAC363FAC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7CD3B-B2AF-44DE-80F1-511229121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E60BB-80FD-4376-9807-10EDAC363FAC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7CD3B-B2AF-44DE-80F1-511229121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E60BB-80FD-4376-9807-10EDAC363FAC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7CD3B-B2AF-44DE-80F1-511229121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E60BB-80FD-4376-9807-10EDAC363FAC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7CD3B-B2AF-44DE-80F1-5112291219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2E60BB-80FD-4376-9807-10EDAC363FAC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E7CD3B-B2AF-44DE-80F1-511229121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Победители </a:t>
            </a:r>
            <a:r>
              <a:rPr lang="ru-RU" dirty="0" smtClean="0"/>
              <a:t>конкурса профессионального мастерства «Учитель года </a:t>
            </a:r>
            <a:r>
              <a:rPr lang="ru-RU" dirty="0" err="1" smtClean="0"/>
              <a:t>Курагинского</a:t>
            </a:r>
            <a:r>
              <a:rPr lang="ru-RU" dirty="0" smtClean="0"/>
              <a:t> района – 2019»</a:t>
            </a:r>
            <a:endParaRPr lang="ru-RU" dirty="0"/>
          </a:p>
        </p:txBody>
      </p:sp>
      <p:pic>
        <p:nvPicPr>
          <p:cNvPr id="7" name="Рисунок 6" descr="01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2996952"/>
            <a:ext cx="525658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733256"/>
            <a:ext cx="8183880" cy="676656"/>
          </a:xfrm>
        </p:spPr>
        <p:txBody>
          <a:bodyPr>
            <a:normAutofit fontScale="90000"/>
          </a:bodyPr>
          <a:lstStyle/>
          <a:p>
            <a:r>
              <a:rPr lang="ru-RU" dirty="0"/>
              <a:t>Виговская Галина </a:t>
            </a:r>
            <a:r>
              <a:rPr lang="ru-RU" dirty="0" smtClean="0"/>
              <a:t>Николаевна</a:t>
            </a:r>
            <a:br>
              <a:rPr lang="ru-RU" dirty="0" smtClean="0"/>
            </a:br>
            <a:r>
              <a:rPr lang="ru-RU" dirty="0" smtClean="0"/>
              <a:t>Абсолютный победитель конкурса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4048" y="1124744"/>
            <a:ext cx="3922681" cy="420624"/>
          </a:xfrm>
        </p:spPr>
        <p:txBody>
          <a:bodyPr>
            <a:noAutofit/>
          </a:bodyPr>
          <a:lstStyle/>
          <a:p>
            <a:r>
              <a:rPr lang="ru-RU" sz="3200" dirty="0" smtClean="0"/>
              <a:t>Учитель начальных классов </a:t>
            </a:r>
          </a:p>
          <a:p>
            <a:r>
              <a:rPr lang="ru-RU" sz="3200" dirty="0" smtClean="0"/>
              <a:t>МБОУ </a:t>
            </a:r>
            <a:r>
              <a:rPr lang="ru-RU" sz="3200" dirty="0" err="1" smtClean="0"/>
              <a:t>Кошурниковская</a:t>
            </a:r>
            <a:r>
              <a:rPr lang="ru-RU" sz="3200" dirty="0" smtClean="0"/>
              <a:t> СОШ № </a:t>
            </a:r>
            <a:r>
              <a:rPr lang="ru-RU" sz="3200" dirty="0"/>
              <a:t>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4176464" cy="47696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0542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733256"/>
            <a:ext cx="7488832" cy="67665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Шуманский</a:t>
            </a:r>
            <a:r>
              <a:rPr lang="ru-RU" dirty="0"/>
              <a:t> Сергей </a:t>
            </a:r>
            <a:r>
              <a:rPr lang="ru-RU" dirty="0" smtClean="0"/>
              <a:t>Владимирович</a:t>
            </a:r>
            <a:br>
              <a:rPr lang="ru-RU" dirty="0" smtClean="0"/>
            </a:br>
            <a:r>
              <a:rPr lang="ru-RU" dirty="0" smtClean="0"/>
              <a:t>Второе место в конкурсе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11960" y="908720"/>
            <a:ext cx="3671608" cy="420624"/>
          </a:xfrm>
        </p:spPr>
        <p:txBody>
          <a:bodyPr>
            <a:noAutofit/>
          </a:bodyPr>
          <a:lstStyle/>
          <a:p>
            <a:r>
              <a:rPr lang="ru-RU" sz="3200" dirty="0" smtClean="0"/>
              <a:t>Учитель математики </a:t>
            </a:r>
          </a:p>
          <a:p>
            <a:r>
              <a:rPr lang="ru-RU" sz="3200" dirty="0" smtClean="0"/>
              <a:t>МКОУ </a:t>
            </a:r>
            <a:r>
              <a:rPr lang="ru-RU" sz="3200" dirty="0" err="1" smtClean="0"/>
              <a:t>Черемшанская</a:t>
            </a:r>
            <a:r>
              <a:rPr lang="ru-RU" sz="3200" dirty="0" smtClean="0"/>
              <a:t> СОШ № 20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312368" cy="49809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21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733256"/>
            <a:ext cx="8183880" cy="676656"/>
          </a:xfrm>
        </p:spPr>
        <p:txBody>
          <a:bodyPr/>
          <a:lstStyle/>
          <a:p>
            <a:r>
              <a:rPr lang="ru-RU" dirty="0" err="1"/>
              <a:t>Волощук</a:t>
            </a:r>
            <a:r>
              <a:rPr lang="ru-RU" dirty="0"/>
              <a:t> Елена Александровна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11960" y="1124744"/>
            <a:ext cx="4248472" cy="420624"/>
          </a:xfrm>
        </p:spPr>
        <p:txBody>
          <a:bodyPr>
            <a:noAutofit/>
          </a:bodyPr>
          <a:lstStyle/>
          <a:p>
            <a:r>
              <a:rPr lang="ru-RU" sz="2800" dirty="0" smtClean="0"/>
              <a:t>Учитель начальных классов </a:t>
            </a:r>
          </a:p>
          <a:p>
            <a:r>
              <a:rPr lang="ru-RU" sz="2800" dirty="0" smtClean="0"/>
              <a:t>МБОУ </a:t>
            </a:r>
            <a:r>
              <a:rPr lang="ru-RU" sz="2800" dirty="0" err="1" smtClean="0"/>
              <a:t>Краснокаменская</a:t>
            </a:r>
            <a:r>
              <a:rPr lang="ru-RU" sz="2800" dirty="0" smtClean="0"/>
              <a:t> СОШ № </a:t>
            </a:r>
            <a:r>
              <a:rPr lang="ru-RU" sz="2800" dirty="0" smtClean="0"/>
              <a:t>4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Третье место в конкурсе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8" b="5331"/>
          <a:stretch/>
        </p:blipFill>
        <p:spPr bwMode="auto">
          <a:xfrm>
            <a:off x="395536" y="439719"/>
            <a:ext cx="3456384" cy="53522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Righ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90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1672</TotalTime>
  <Words>48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Победители конкурса профессионального мастерства «Учитель года Курагинского района – 2019»</vt:lpstr>
      <vt:lpstr>Виговская Галина Николаевна Абсолютный победитель конкурса </vt:lpstr>
      <vt:lpstr>Шуманский Сергей Владимирович Второе место в конкурсе </vt:lpstr>
      <vt:lpstr>Волощук Елена Александровна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Козлятникова Елена Владимировна</dc:title>
  <dc:creator>Admin</dc:creator>
  <cp:lastModifiedBy>Свинина</cp:lastModifiedBy>
  <cp:revision>158</cp:revision>
  <dcterms:created xsi:type="dcterms:W3CDTF">2015-02-24T09:08:58Z</dcterms:created>
  <dcterms:modified xsi:type="dcterms:W3CDTF">2019-04-02T06:00:59Z</dcterms:modified>
</cp:coreProperties>
</file>